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D4F65-DF38-43EE-AEE6-6D7EC7E787A2}" type="doc">
      <dgm:prSet loTypeId="urn:microsoft.com/office/officeart/2005/8/layout/orgChart1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536EFA6B-13BC-464B-ADC0-9C23D728EE8B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Müdür</a:t>
          </a:r>
        </a:p>
        <a:p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Engin KABAN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63AFF-9065-4FA8-BBF1-C7E2E91D57BC}" type="parTrans" cxnId="{75A1FC78-49C4-41B7-8C1A-01806E4EE4E8}">
      <dgm:prSet/>
      <dgm:spPr/>
      <dgm:t>
        <a:bodyPr/>
        <a:lstStyle/>
        <a:p>
          <a:endParaRPr lang="tr-TR"/>
        </a:p>
      </dgm:t>
    </dgm:pt>
    <dgm:pt modelId="{93DBFCC6-CFEE-43B0-A553-D90C3E3AC582}" type="sibTrans" cxnId="{75A1FC78-49C4-41B7-8C1A-01806E4EE4E8}">
      <dgm:prSet/>
      <dgm:spPr/>
      <dgm:t>
        <a:bodyPr/>
        <a:lstStyle/>
        <a:p>
          <a:endParaRPr lang="tr-TR"/>
        </a:p>
      </dgm:t>
    </dgm:pt>
    <dgm:pt modelId="{37063CA2-2917-4A3B-BABE-0EDBD4B4B959}" type="asst">
      <dgm:prSet phldrT="[Metin]" custT="1"/>
      <dgm:spPr>
        <a:solidFill>
          <a:schemeClr val="accent2"/>
        </a:solidFill>
      </dgm:spPr>
      <dgm:t>
        <a:bodyPr/>
        <a:lstStyle/>
        <a:p>
          <a:pPr algn="ctr"/>
          <a:r>
            <a:rPr lang="tr-TR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Yüksekokul Kurulu</a:t>
          </a: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Engin KABAN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Öğr.Gör.Çağatay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KARADENİZ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Öğr.Gör.Gülsüm</a:t>
          </a:r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DÜŞEK</a:t>
          </a: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Öğr.Gör.Gülizar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MOLLAMEHMETOĞLU </a:t>
          </a:r>
          <a:r>
            <a:rPr lang="tr-TR" sz="105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Öğr.Gör.Mehmet</a:t>
          </a:r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Akif 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KARA</a:t>
          </a:r>
        </a:p>
        <a:p>
          <a:pPr algn="l"/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Öğr.Gör.Önder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BAŞUSLU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Nureddin </a:t>
          </a:r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KÖSE (Raportör)</a:t>
          </a: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600F28C3-36D3-4467-8DD6-E8D88F86F2DE}" type="parTrans" cxnId="{F5315D30-3AE7-41C9-ACE8-FA16EEDC23C3}">
      <dgm:prSet/>
      <dgm:spPr/>
      <dgm:t>
        <a:bodyPr/>
        <a:lstStyle/>
        <a:p>
          <a:endParaRPr lang="tr-TR"/>
        </a:p>
      </dgm:t>
    </dgm:pt>
    <dgm:pt modelId="{54F1C95F-D1C4-4D61-BBA0-3621C89D6032}" type="sibTrans" cxnId="{F5315D30-3AE7-41C9-ACE8-FA16EEDC23C3}">
      <dgm:prSet/>
      <dgm:spPr/>
      <dgm:t>
        <a:bodyPr/>
        <a:lstStyle/>
        <a:p>
          <a:endParaRPr lang="tr-TR"/>
        </a:p>
      </dgm:t>
    </dgm:pt>
    <dgm:pt modelId="{6AAEFAED-8A01-4951-9E81-1D75B3E540AD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Öğrenci İşleri Birimi</a:t>
          </a:r>
        </a:p>
        <a:p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Salim SARI</a:t>
          </a:r>
        </a:p>
        <a:p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Emrah HACISALİHOĞLU</a:t>
          </a:r>
        </a:p>
      </dgm:t>
    </dgm:pt>
    <dgm:pt modelId="{D3A8B8A4-9A74-442F-BABE-53BCA8CD29D5}" type="parTrans" cxnId="{3DE0822D-F327-4A0F-9893-29F17D12494A}">
      <dgm:prSet/>
      <dgm:spPr/>
      <dgm:t>
        <a:bodyPr/>
        <a:lstStyle/>
        <a:p>
          <a:endParaRPr lang="tr-TR"/>
        </a:p>
      </dgm:t>
    </dgm:pt>
    <dgm:pt modelId="{ECFB84D7-11CD-4B33-A674-A412B13B1C99}" type="sibTrans" cxnId="{3DE0822D-F327-4A0F-9893-29F17D12494A}">
      <dgm:prSet/>
      <dgm:spPr/>
      <dgm:t>
        <a:bodyPr/>
        <a:lstStyle/>
        <a:p>
          <a:endParaRPr lang="tr-TR"/>
        </a:p>
      </dgm:t>
    </dgm:pt>
    <dgm:pt modelId="{A7825BB2-450D-4945-816D-DA796C96CB60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Tahakkuk ve Satın Alma Birimi</a:t>
          </a:r>
        </a:p>
        <a:p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Leyla TAN</a:t>
          </a:r>
        </a:p>
      </dgm:t>
    </dgm:pt>
    <dgm:pt modelId="{92889722-9B66-4F7A-A56F-A9D0EFF8D801}" type="parTrans" cxnId="{C3803601-9CD6-4CA8-AFE0-D88C993543C7}">
      <dgm:prSet/>
      <dgm:spPr/>
      <dgm:t>
        <a:bodyPr/>
        <a:lstStyle/>
        <a:p>
          <a:endParaRPr lang="tr-TR"/>
        </a:p>
      </dgm:t>
    </dgm:pt>
    <dgm:pt modelId="{1155EE89-B914-427E-9E99-A90D9AA6BBF5}" type="sibTrans" cxnId="{C3803601-9CD6-4CA8-AFE0-D88C993543C7}">
      <dgm:prSet/>
      <dgm:spPr/>
      <dgm:t>
        <a:bodyPr/>
        <a:lstStyle/>
        <a:p>
          <a:endParaRPr lang="tr-TR"/>
        </a:p>
      </dgm:t>
    </dgm:pt>
    <dgm:pt modelId="{DFCC1A11-E071-4BC4-87EB-1FAC41A688E3}" type="asst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tr-TR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Yönetim Kurulu</a:t>
          </a: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Öğr.Gör.Engin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KABAN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Öğr.Gör.Çağatay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KARADENİZ </a:t>
          </a:r>
        </a:p>
        <a:p>
          <a:pPr algn="l"/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Doç.Dr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Ali YILMAZ                     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Dr.Öğr.Üyesi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Mehmet Ali DERELİ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Dr.Öğr.Üyesi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Mustafa TUNÇER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Nureddin </a:t>
          </a:r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KÖSE (Raportör)</a:t>
          </a:r>
        </a:p>
      </dgm:t>
    </dgm:pt>
    <dgm:pt modelId="{AE2502FE-1097-4B3D-AFC7-44BBD9E3EE4E}" type="parTrans" cxnId="{B4C8A1B5-04FD-4CEE-9DC5-15E2AA6E04EA}">
      <dgm:prSet/>
      <dgm:spPr/>
      <dgm:t>
        <a:bodyPr/>
        <a:lstStyle/>
        <a:p>
          <a:endParaRPr lang="tr-TR"/>
        </a:p>
      </dgm:t>
    </dgm:pt>
    <dgm:pt modelId="{B01822A3-2560-4D24-B0CC-9F12C45825A3}" type="sibTrans" cxnId="{B4C8A1B5-04FD-4CEE-9DC5-15E2AA6E04EA}">
      <dgm:prSet/>
      <dgm:spPr/>
      <dgm:t>
        <a:bodyPr/>
        <a:lstStyle/>
        <a:p>
          <a:endParaRPr lang="tr-TR"/>
        </a:p>
      </dgm:t>
    </dgm:pt>
    <dgm:pt modelId="{74E08432-46AC-45C8-BF95-DF482CCEBD03}" type="asst">
      <dgm:prSet custT="1"/>
      <dgm:spPr>
        <a:solidFill>
          <a:schemeClr val="accent2"/>
        </a:solidFill>
      </dgm:spPr>
      <dgm:t>
        <a:bodyPr/>
        <a:lstStyle/>
        <a:p>
          <a:r>
            <a:rPr lang="tr-TR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Müdür Yardımcısı</a:t>
          </a:r>
        </a:p>
        <a:p>
          <a:r>
            <a:rPr lang="tr-TR" sz="105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Öğr.Gör</a:t>
          </a:r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Çağatay KARADENİZ</a:t>
          </a:r>
          <a:endParaRPr lang="tr-TR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1DE1A-818C-4949-97CA-2EF768D1C39B}" type="parTrans" cxnId="{74EEB251-E688-47A2-BF8F-4A374540F252}">
      <dgm:prSet/>
      <dgm:spPr/>
      <dgm:t>
        <a:bodyPr/>
        <a:lstStyle/>
        <a:p>
          <a:endParaRPr lang="tr-TR"/>
        </a:p>
      </dgm:t>
    </dgm:pt>
    <dgm:pt modelId="{A75776AD-FD16-4246-898F-D197E8D046E5}" type="sibTrans" cxnId="{74EEB251-E688-47A2-BF8F-4A374540F252}">
      <dgm:prSet/>
      <dgm:spPr/>
      <dgm:t>
        <a:bodyPr/>
        <a:lstStyle/>
        <a:p>
          <a:endParaRPr lang="tr-TR"/>
        </a:p>
      </dgm:t>
    </dgm:pt>
    <dgm:pt modelId="{71F6333C-2870-45D4-93CE-443EFF0766DB}" type="asst">
      <dgm:prSet custT="1"/>
      <dgm:spPr>
        <a:solidFill>
          <a:schemeClr val="accent2"/>
        </a:solidFill>
      </dgm:spPr>
      <dgm:t>
        <a:bodyPr/>
        <a:lstStyle/>
        <a:p>
          <a:r>
            <a:rPr lang="tr-TR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Müdür </a:t>
          </a:r>
          <a:r>
            <a:rPr lang="tr-TR" sz="105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Yardımcısı</a:t>
          </a:r>
          <a:endParaRPr lang="tr-TR" sz="105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162DD-CD5F-4D1F-836F-9534F78AA32D}" type="parTrans" cxnId="{53534957-4AFB-45CD-8C66-9E7F3D7DE600}">
      <dgm:prSet/>
      <dgm:spPr/>
      <dgm:t>
        <a:bodyPr/>
        <a:lstStyle/>
        <a:p>
          <a:endParaRPr lang="tr-TR"/>
        </a:p>
      </dgm:t>
    </dgm:pt>
    <dgm:pt modelId="{948B0CF7-0D33-4DFB-9280-DD48C9AD1EF9}" type="sibTrans" cxnId="{53534957-4AFB-45CD-8C66-9E7F3D7DE600}">
      <dgm:prSet/>
      <dgm:spPr/>
      <dgm:t>
        <a:bodyPr/>
        <a:lstStyle/>
        <a:p>
          <a:endParaRPr lang="tr-TR"/>
        </a:p>
      </dgm:t>
    </dgm:pt>
    <dgm:pt modelId="{DEDA02B5-F00E-4365-9170-35E2E9E1D9C2}" type="asst">
      <dgm:prSet custT="1"/>
      <dgm:spPr>
        <a:solidFill>
          <a:schemeClr val="accent2"/>
        </a:solidFill>
      </dgm:spPr>
      <dgm:t>
        <a:bodyPr/>
        <a:lstStyle/>
        <a:p>
          <a:r>
            <a:rPr lang="tr-TR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Yüksekokul </a:t>
          </a:r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Sekreteri</a:t>
          </a:r>
        </a:p>
        <a:p>
          <a:r>
            <a:rPr lang="tr-TR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Nureddin KÖSE</a:t>
          </a:r>
        </a:p>
      </dgm:t>
    </dgm:pt>
    <dgm:pt modelId="{7FDB896A-C9C8-4996-B695-46252AAA615C}" type="parTrans" cxnId="{94AAE6E0-EED8-4854-A80E-92FFC854300D}">
      <dgm:prSet/>
      <dgm:spPr/>
      <dgm:t>
        <a:bodyPr/>
        <a:lstStyle/>
        <a:p>
          <a:endParaRPr lang="tr-TR"/>
        </a:p>
      </dgm:t>
    </dgm:pt>
    <dgm:pt modelId="{257D7A1D-D476-4430-898D-6F4DA7D11B4D}" type="sibTrans" cxnId="{94AAE6E0-EED8-4854-A80E-92FFC854300D}">
      <dgm:prSet/>
      <dgm:spPr/>
      <dgm:t>
        <a:bodyPr/>
        <a:lstStyle/>
        <a:p>
          <a:endParaRPr lang="tr-TR"/>
        </a:p>
      </dgm:t>
    </dgm:pt>
    <dgm:pt modelId="{7FC20B76-1C76-4894-9D46-845E0F33478C}">
      <dgm:prSet custT="1"/>
      <dgm:spPr>
        <a:solidFill>
          <a:schemeClr val="accent2"/>
        </a:solidFill>
      </dgm:spPr>
      <dgm:t>
        <a:bodyPr/>
        <a:lstStyle/>
        <a:p>
          <a:endParaRPr lang="tr-TR" sz="1000" b="1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Personel ve Yazı İşleri Birimi</a:t>
          </a:r>
        </a:p>
        <a:p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Meral AKYÜZ</a:t>
          </a:r>
        </a:p>
        <a:p>
          <a:endParaRPr lang="tr-TR" sz="1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3EC7D5-B496-4121-9D56-FC851099870C}" type="parTrans" cxnId="{AEDB5587-296D-416C-B1BA-F403A66ADFB3}">
      <dgm:prSet/>
      <dgm:spPr/>
      <dgm:t>
        <a:bodyPr/>
        <a:lstStyle/>
        <a:p>
          <a:endParaRPr lang="tr-TR"/>
        </a:p>
      </dgm:t>
    </dgm:pt>
    <dgm:pt modelId="{A4A5820D-1CAA-40F9-99C6-2BDBF03F527D}" type="sibTrans" cxnId="{AEDB5587-296D-416C-B1BA-F403A66ADFB3}">
      <dgm:prSet/>
      <dgm:spPr/>
      <dgm:t>
        <a:bodyPr/>
        <a:lstStyle/>
        <a:p>
          <a:endParaRPr lang="tr-TR"/>
        </a:p>
      </dgm:t>
    </dgm:pt>
    <dgm:pt modelId="{295094E1-90E6-4059-A023-326959549630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Güvenlik İşleri Birimi</a:t>
          </a:r>
        </a:p>
        <a:p>
          <a:pPr algn="l"/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   Mustafa YAKAR</a:t>
          </a:r>
        </a:p>
        <a:p>
          <a:pPr algn="l"/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   Gökmen KÖSE</a:t>
          </a:r>
        </a:p>
        <a:p>
          <a:pPr algn="l"/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   Hüseyin GÖKAL</a:t>
          </a:r>
        </a:p>
        <a:p>
          <a:pPr algn="l"/>
          <a:r>
            <a:rPr lang="tr-TR" sz="1000" b="0">
              <a:latin typeface="Times New Roman" panose="02020603050405020304" pitchFamily="18" charset="0"/>
              <a:cs typeface="Times New Roman" panose="02020603050405020304" pitchFamily="18" charset="0"/>
            </a:rPr>
            <a:t>   Yasin KÖSE</a:t>
          </a:r>
        </a:p>
        <a:p>
          <a:pPr algn="l"/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       Temizlik İşleri Birimi</a:t>
          </a:r>
        </a:p>
        <a:p>
          <a:pPr algn="l"/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    Elmas KISA</a:t>
          </a:r>
        </a:p>
        <a:p>
          <a:pPr algn="l"/>
          <a:r>
            <a:rPr lang="tr-TR" sz="1000" b="1">
              <a:latin typeface="Times New Roman" panose="02020603050405020304" pitchFamily="18" charset="0"/>
              <a:cs typeface="Times New Roman" panose="02020603050405020304" pitchFamily="18" charset="0"/>
            </a:rPr>
            <a:t>   Halit GÜDÜK</a:t>
          </a:r>
        </a:p>
      </dgm:t>
    </dgm:pt>
    <dgm:pt modelId="{2EB9AF2C-1CB3-4F99-B25B-B2D1DAECC0B2}" type="parTrans" cxnId="{AE531419-141D-43AB-8DE7-100BE73EF7C1}">
      <dgm:prSet/>
      <dgm:spPr/>
      <dgm:t>
        <a:bodyPr/>
        <a:lstStyle/>
        <a:p>
          <a:endParaRPr lang="tr-TR"/>
        </a:p>
      </dgm:t>
    </dgm:pt>
    <dgm:pt modelId="{B6FB5396-F7D2-471E-8C61-903FCF092C97}" type="sibTrans" cxnId="{AE531419-141D-43AB-8DE7-100BE73EF7C1}">
      <dgm:prSet/>
      <dgm:spPr/>
      <dgm:t>
        <a:bodyPr/>
        <a:lstStyle/>
        <a:p>
          <a:endParaRPr lang="tr-TR"/>
        </a:p>
      </dgm:t>
    </dgm:pt>
    <dgm:pt modelId="{9F0F2B30-1080-46CF-A6D8-0C097EEBF6F4}" type="asst">
      <dgm:prSet/>
      <dgm:spPr>
        <a:solidFill>
          <a:schemeClr val="accent2"/>
        </a:solidFill>
      </dgm:spPr>
      <dgm:t>
        <a:bodyPr/>
        <a:lstStyle/>
        <a:p>
          <a:r>
            <a:rPr lang="tr-TR" b="1">
              <a:latin typeface="Times New Roman" panose="02020603050405020304" pitchFamily="18" charset="0"/>
              <a:cs typeface="Times New Roman" panose="02020603050405020304" pitchFamily="18" charset="0"/>
            </a:rPr>
            <a:t>Destek Hizmetleri Birimi</a:t>
          </a:r>
        </a:p>
        <a:p>
          <a:r>
            <a:rPr lang="tr-TR" b="0">
              <a:latin typeface="Times New Roman" panose="02020603050405020304" pitchFamily="18" charset="0"/>
              <a:cs typeface="Times New Roman" panose="02020603050405020304" pitchFamily="18" charset="0"/>
            </a:rPr>
            <a:t>İsmail KASIM</a:t>
          </a:r>
        </a:p>
        <a:p>
          <a:r>
            <a:rPr lang="tr-TR" b="0">
              <a:latin typeface="Times New Roman" panose="02020603050405020304" pitchFamily="18" charset="0"/>
              <a:cs typeface="Times New Roman" panose="02020603050405020304" pitchFamily="18" charset="0"/>
            </a:rPr>
            <a:t>Ömer Faruk ERGİN</a:t>
          </a:r>
        </a:p>
      </dgm:t>
    </dgm:pt>
    <dgm:pt modelId="{216A6711-4F9E-4358-9D7E-7DF4887E3660}" type="parTrans" cxnId="{D0671E87-2CFC-4F3C-A7FD-A7FA165386C5}">
      <dgm:prSet/>
      <dgm:spPr/>
      <dgm:t>
        <a:bodyPr/>
        <a:lstStyle/>
        <a:p>
          <a:endParaRPr lang="tr-TR"/>
        </a:p>
      </dgm:t>
    </dgm:pt>
    <dgm:pt modelId="{80879633-75DD-4D4C-B083-BCBD5319F7D8}" type="sibTrans" cxnId="{D0671E87-2CFC-4F3C-A7FD-A7FA165386C5}">
      <dgm:prSet/>
      <dgm:spPr/>
      <dgm:t>
        <a:bodyPr/>
        <a:lstStyle/>
        <a:p>
          <a:endParaRPr lang="tr-TR"/>
        </a:p>
      </dgm:t>
    </dgm:pt>
    <dgm:pt modelId="{10F39336-C354-4C03-A2CA-A20A1502EA3D}" type="asst">
      <dgm:prSet/>
      <dgm:spPr>
        <a:solidFill>
          <a:schemeClr val="accent2"/>
        </a:solidFill>
      </dgm:spPr>
      <dgm:t>
        <a:bodyPr/>
        <a:lstStyle/>
        <a:p>
          <a:r>
            <a:rPr lang="tr-TR" b="1">
              <a:latin typeface="Times New Roman" panose="02020603050405020304" pitchFamily="18" charset="0"/>
              <a:cs typeface="Times New Roman" panose="02020603050405020304" pitchFamily="18" charset="0"/>
            </a:rPr>
            <a:t>Kütüphane Birimi</a:t>
          </a:r>
        </a:p>
        <a:p>
          <a:r>
            <a:rPr lang="tr-TR" b="0">
              <a:latin typeface="Times New Roman" panose="02020603050405020304" pitchFamily="18" charset="0"/>
              <a:cs typeface="Times New Roman" panose="02020603050405020304" pitchFamily="18" charset="0"/>
            </a:rPr>
            <a:t>Emrah HACISALİHOĞLU</a:t>
          </a:r>
        </a:p>
      </dgm:t>
    </dgm:pt>
    <dgm:pt modelId="{15EEA2B6-6315-43DD-A05F-CA52B0858038}" type="parTrans" cxnId="{736BDB84-38A2-4ACC-A4CA-F8841A9DC7CE}">
      <dgm:prSet/>
      <dgm:spPr/>
      <dgm:t>
        <a:bodyPr/>
        <a:lstStyle/>
        <a:p>
          <a:endParaRPr lang="tr-TR"/>
        </a:p>
      </dgm:t>
    </dgm:pt>
    <dgm:pt modelId="{AEA41A42-1E5D-41C7-A917-FC57A2EE23B9}" type="sibTrans" cxnId="{736BDB84-38A2-4ACC-A4CA-F8841A9DC7CE}">
      <dgm:prSet/>
      <dgm:spPr/>
      <dgm:t>
        <a:bodyPr/>
        <a:lstStyle/>
        <a:p>
          <a:endParaRPr lang="tr-TR"/>
        </a:p>
      </dgm:t>
    </dgm:pt>
    <dgm:pt modelId="{DE940EA4-4CA2-4615-B0D5-F48119B6A282}" type="pres">
      <dgm:prSet presAssocID="{896D4F65-DF38-43EE-AEE6-6D7EC7E787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51C3CCE-891E-4F61-953A-26E424B2C204}" type="pres">
      <dgm:prSet presAssocID="{536EFA6B-13BC-464B-ADC0-9C23D728EE8B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3B8913E-578B-4B8A-94C8-6A119492AE35}" type="pres">
      <dgm:prSet presAssocID="{536EFA6B-13BC-464B-ADC0-9C23D728EE8B}" presName="rootComposite1" presStyleCnt="0"/>
      <dgm:spPr/>
      <dgm:t>
        <a:bodyPr/>
        <a:lstStyle/>
        <a:p>
          <a:endParaRPr lang="tr-TR"/>
        </a:p>
      </dgm:t>
    </dgm:pt>
    <dgm:pt modelId="{EC866630-3246-44BE-ADD5-9CAAAD167670}" type="pres">
      <dgm:prSet presAssocID="{536EFA6B-13BC-464B-ADC0-9C23D728EE8B}" presName="rootText1" presStyleLbl="node0" presStyleIdx="0" presStyleCnt="1" custScaleX="222620" custScaleY="144722" custLinFactNeighborX="-1764" custLinFactNeighborY="-3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CBACACD-6221-4CCD-BE7F-842A2EEC121B}" type="pres">
      <dgm:prSet presAssocID="{536EFA6B-13BC-464B-ADC0-9C23D728EE8B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2CEFDFD-7611-49CC-8336-AC4F17768CA3}" type="pres">
      <dgm:prSet presAssocID="{536EFA6B-13BC-464B-ADC0-9C23D728EE8B}" presName="hierChild2" presStyleCnt="0"/>
      <dgm:spPr/>
      <dgm:t>
        <a:bodyPr/>
        <a:lstStyle/>
        <a:p>
          <a:endParaRPr lang="tr-TR"/>
        </a:p>
      </dgm:t>
    </dgm:pt>
    <dgm:pt modelId="{5521F1C5-04A6-459D-8AE7-92B5CDCAC4F5}" type="pres">
      <dgm:prSet presAssocID="{D3A8B8A4-9A74-442F-BABE-53BCA8CD29D5}" presName="Name37" presStyleLbl="parChTrans1D2" presStyleIdx="0" presStyleCnt="9"/>
      <dgm:spPr/>
      <dgm:t>
        <a:bodyPr/>
        <a:lstStyle/>
        <a:p>
          <a:endParaRPr lang="tr-TR"/>
        </a:p>
      </dgm:t>
    </dgm:pt>
    <dgm:pt modelId="{04BB7476-0C28-4AB0-BCBA-04F0D74DDB6D}" type="pres">
      <dgm:prSet presAssocID="{6AAEFAED-8A01-4951-9E81-1D75B3E540A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7BDCA73-9531-4544-8B65-B27AD09443BB}" type="pres">
      <dgm:prSet presAssocID="{6AAEFAED-8A01-4951-9E81-1D75B3E540AD}" presName="rootComposite" presStyleCnt="0"/>
      <dgm:spPr/>
      <dgm:t>
        <a:bodyPr/>
        <a:lstStyle/>
        <a:p>
          <a:endParaRPr lang="tr-TR"/>
        </a:p>
      </dgm:t>
    </dgm:pt>
    <dgm:pt modelId="{817F52A1-DC24-44EA-8AEA-6D170B9D4285}" type="pres">
      <dgm:prSet presAssocID="{6AAEFAED-8A01-4951-9E81-1D75B3E540AD}" presName="rootText" presStyleLbl="node2" presStyleIdx="0" presStyleCnt="4" custScaleX="127071" custScaleY="1305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B5E625-AB89-407B-8353-5596F123FB4E}" type="pres">
      <dgm:prSet presAssocID="{6AAEFAED-8A01-4951-9E81-1D75B3E540AD}" presName="rootConnector" presStyleLbl="node2" presStyleIdx="0" presStyleCnt="4"/>
      <dgm:spPr/>
      <dgm:t>
        <a:bodyPr/>
        <a:lstStyle/>
        <a:p>
          <a:endParaRPr lang="tr-TR"/>
        </a:p>
      </dgm:t>
    </dgm:pt>
    <dgm:pt modelId="{4F5D8041-13F3-492B-B16E-D4E04E47ABFF}" type="pres">
      <dgm:prSet presAssocID="{6AAEFAED-8A01-4951-9E81-1D75B3E540AD}" presName="hierChild4" presStyleCnt="0"/>
      <dgm:spPr/>
      <dgm:t>
        <a:bodyPr/>
        <a:lstStyle/>
        <a:p>
          <a:endParaRPr lang="tr-TR"/>
        </a:p>
      </dgm:t>
    </dgm:pt>
    <dgm:pt modelId="{8E9118FE-DC00-4CEA-B142-A3AA76806146}" type="pres">
      <dgm:prSet presAssocID="{6AAEFAED-8A01-4951-9E81-1D75B3E540AD}" presName="hierChild5" presStyleCnt="0"/>
      <dgm:spPr/>
      <dgm:t>
        <a:bodyPr/>
        <a:lstStyle/>
        <a:p>
          <a:endParaRPr lang="tr-TR"/>
        </a:p>
      </dgm:t>
    </dgm:pt>
    <dgm:pt modelId="{73FF6984-C5EB-414A-967A-61FC503DDE94}" type="pres">
      <dgm:prSet presAssocID="{92889722-9B66-4F7A-A56F-A9D0EFF8D801}" presName="Name37" presStyleLbl="parChTrans1D2" presStyleIdx="1" presStyleCnt="9"/>
      <dgm:spPr/>
      <dgm:t>
        <a:bodyPr/>
        <a:lstStyle/>
        <a:p>
          <a:endParaRPr lang="tr-TR"/>
        </a:p>
      </dgm:t>
    </dgm:pt>
    <dgm:pt modelId="{5DEF033D-04ED-4319-A361-21FE14313F8B}" type="pres">
      <dgm:prSet presAssocID="{A7825BB2-450D-4945-816D-DA796C96CB6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11D281E-574E-44DD-A875-923F2F82E0FB}" type="pres">
      <dgm:prSet presAssocID="{A7825BB2-450D-4945-816D-DA796C96CB60}" presName="rootComposite" presStyleCnt="0"/>
      <dgm:spPr/>
      <dgm:t>
        <a:bodyPr/>
        <a:lstStyle/>
        <a:p>
          <a:endParaRPr lang="tr-TR"/>
        </a:p>
      </dgm:t>
    </dgm:pt>
    <dgm:pt modelId="{23D1998B-1507-4035-BA55-C3154A71EB68}" type="pres">
      <dgm:prSet presAssocID="{A7825BB2-450D-4945-816D-DA796C96CB60}" presName="rootText" presStyleLbl="node2" presStyleIdx="1" presStyleCnt="4" custScaleX="1520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C0C02C-EADC-482C-87B0-2EE590C820D4}" type="pres">
      <dgm:prSet presAssocID="{A7825BB2-450D-4945-816D-DA796C96CB60}" presName="rootConnector" presStyleLbl="node2" presStyleIdx="1" presStyleCnt="4"/>
      <dgm:spPr/>
      <dgm:t>
        <a:bodyPr/>
        <a:lstStyle/>
        <a:p>
          <a:endParaRPr lang="tr-TR"/>
        </a:p>
      </dgm:t>
    </dgm:pt>
    <dgm:pt modelId="{2F15C289-6BEC-4CB9-84EB-F268F1965AFD}" type="pres">
      <dgm:prSet presAssocID="{A7825BB2-450D-4945-816D-DA796C96CB60}" presName="hierChild4" presStyleCnt="0"/>
      <dgm:spPr/>
      <dgm:t>
        <a:bodyPr/>
        <a:lstStyle/>
        <a:p>
          <a:endParaRPr lang="tr-TR"/>
        </a:p>
      </dgm:t>
    </dgm:pt>
    <dgm:pt modelId="{15C1EFCC-1DD1-4EF9-BCBF-9A5D12CCE9B9}" type="pres">
      <dgm:prSet presAssocID="{A7825BB2-450D-4945-816D-DA796C96CB60}" presName="hierChild5" presStyleCnt="0"/>
      <dgm:spPr/>
      <dgm:t>
        <a:bodyPr/>
        <a:lstStyle/>
        <a:p>
          <a:endParaRPr lang="tr-TR"/>
        </a:p>
      </dgm:t>
    </dgm:pt>
    <dgm:pt modelId="{7E924F41-1CCA-4C99-8F7A-2A4C56E66920}" type="pres">
      <dgm:prSet presAssocID="{216A6711-4F9E-4358-9D7E-7DF4887E3660}" presName="Name111" presStyleLbl="parChTrans1D3" presStyleIdx="0" presStyleCnt="2"/>
      <dgm:spPr/>
      <dgm:t>
        <a:bodyPr/>
        <a:lstStyle/>
        <a:p>
          <a:endParaRPr lang="tr-TR"/>
        </a:p>
      </dgm:t>
    </dgm:pt>
    <dgm:pt modelId="{30A6062E-C29E-4382-A246-182DF7BACA67}" type="pres">
      <dgm:prSet presAssocID="{9F0F2B30-1080-46CF-A6D8-0C097EEBF6F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928D9BB-1F20-464A-A313-D1521BF16847}" type="pres">
      <dgm:prSet presAssocID="{9F0F2B30-1080-46CF-A6D8-0C097EEBF6F4}" presName="rootComposite3" presStyleCnt="0"/>
      <dgm:spPr/>
      <dgm:t>
        <a:bodyPr/>
        <a:lstStyle/>
        <a:p>
          <a:endParaRPr lang="tr-TR"/>
        </a:p>
      </dgm:t>
    </dgm:pt>
    <dgm:pt modelId="{F5E1F504-296D-4910-849D-1230E5182FB8}" type="pres">
      <dgm:prSet presAssocID="{9F0F2B30-1080-46CF-A6D8-0C097EEBF6F4}" presName="rootText3" presStyleLbl="asst2" presStyleIdx="0" presStyleCnt="2" custScaleX="188890" custScaleY="122111" custLinFactNeighborY="282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EAE028-29DF-43B5-9B15-598F87A1221C}" type="pres">
      <dgm:prSet presAssocID="{9F0F2B30-1080-46CF-A6D8-0C097EEBF6F4}" presName="rootConnector3" presStyleLbl="asst2" presStyleIdx="0" presStyleCnt="2"/>
      <dgm:spPr/>
      <dgm:t>
        <a:bodyPr/>
        <a:lstStyle/>
        <a:p>
          <a:endParaRPr lang="tr-TR"/>
        </a:p>
      </dgm:t>
    </dgm:pt>
    <dgm:pt modelId="{D1365484-436B-418E-8BD4-A44BBA0EACC9}" type="pres">
      <dgm:prSet presAssocID="{9F0F2B30-1080-46CF-A6D8-0C097EEBF6F4}" presName="hierChild6" presStyleCnt="0"/>
      <dgm:spPr/>
      <dgm:t>
        <a:bodyPr/>
        <a:lstStyle/>
        <a:p>
          <a:endParaRPr lang="tr-TR"/>
        </a:p>
      </dgm:t>
    </dgm:pt>
    <dgm:pt modelId="{F4F6E1FA-667E-40EB-99CA-2297EFFB8713}" type="pres">
      <dgm:prSet presAssocID="{9F0F2B30-1080-46CF-A6D8-0C097EEBF6F4}" presName="hierChild7" presStyleCnt="0"/>
      <dgm:spPr/>
      <dgm:t>
        <a:bodyPr/>
        <a:lstStyle/>
        <a:p>
          <a:endParaRPr lang="tr-TR"/>
        </a:p>
      </dgm:t>
    </dgm:pt>
    <dgm:pt modelId="{C7FDE871-1780-4385-95AC-383C37BF879B}" type="pres">
      <dgm:prSet presAssocID="{15EEA2B6-6315-43DD-A05F-CA52B0858038}" presName="Name111" presStyleLbl="parChTrans1D3" presStyleIdx="1" presStyleCnt="2"/>
      <dgm:spPr/>
      <dgm:t>
        <a:bodyPr/>
        <a:lstStyle/>
        <a:p>
          <a:endParaRPr lang="tr-TR"/>
        </a:p>
      </dgm:t>
    </dgm:pt>
    <dgm:pt modelId="{F03158F0-16E4-4136-B7A7-CAB01A93D81F}" type="pres">
      <dgm:prSet presAssocID="{10F39336-C354-4C03-A2CA-A20A1502EA3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4BC70D60-2C03-4253-8A85-154068FE9835}" type="pres">
      <dgm:prSet presAssocID="{10F39336-C354-4C03-A2CA-A20A1502EA3D}" presName="rootComposite3" presStyleCnt="0"/>
      <dgm:spPr/>
      <dgm:t>
        <a:bodyPr/>
        <a:lstStyle/>
        <a:p>
          <a:endParaRPr lang="tr-TR"/>
        </a:p>
      </dgm:t>
    </dgm:pt>
    <dgm:pt modelId="{F9CE4433-928E-42A0-92D1-EE730A16AC2F}" type="pres">
      <dgm:prSet presAssocID="{10F39336-C354-4C03-A2CA-A20A1502EA3D}" presName="rootText3" presStyleLbl="asst2" presStyleIdx="1" presStyleCnt="2" custScaleX="158362" custScaleY="129743" custLinFactNeighborX="1010" custLinFactNeighborY="222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77C233-C51E-47AC-9CB2-E3A1CA9B91F1}" type="pres">
      <dgm:prSet presAssocID="{10F39336-C354-4C03-A2CA-A20A1502EA3D}" presName="rootConnector3" presStyleLbl="asst2" presStyleIdx="1" presStyleCnt="2"/>
      <dgm:spPr/>
      <dgm:t>
        <a:bodyPr/>
        <a:lstStyle/>
        <a:p>
          <a:endParaRPr lang="tr-TR"/>
        </a:p>
      </dgm:t>
    </dgm:pt>
    <dgm:pt modelId="{6EA53778-3EB7-4A52-919D-ED13FE5A3237}" type="pres">
      <dgm:prSet presAssocID="{10F39336-C354-4C03-A2CA-A20A1502EA3D}" presName="hierChild6" presStyleCnt="0"/>
      <dgm:spPr/>
      <dgm:t>
        <a:bodyPr/>
        <a:lstStyle/>
        <a:p>
          <a:endParaRPr lang="tr-TR"/>
        </a:p>
      </dgm:t>
    </dgm:pt>
    <dgm:pt modelId="{AC1C0F15-52BD-494B-A161-51C3FFDEDBB4}" type="pres">
      <dgm:prSet presAssocID="{10F39336-C354-4C03-A2CA-A20A1502EA3D}" presName="hierChild7" presStyleCnt="0"/>
      <dgm:spPr/>
      <dgm:t>
        <a:bodyPr/>
        <a:lstStyle/>
        <a:p>
          <a:endParaRPr lang="tr-TR"/>
        </a:p>
      </dgm:t>
    </dgm:pt>
    <dgm:pt modelId="{64B84210-3FBF-44B5-AB74-3B48181FD375}" type="pres">
      <dgm:prSet presAssocID="{CE3EC7D5-B496-4121-9D56-FC851099870C}" presName="Name37" presStyleLbl="parChTrans1D2" presStyleIdx="2" presStyleCnt="9"/>
      <dgm:spPr/>
      <dgm:t>
        <a:bodyPr/>
        <a:lstStyle/>
        <a:p>
          <a:endParaRPr lang="tr-TR"/>
        </a:p>
      </dgm:t>
    </dgm:pt>
    <dgm:pt modelId="{7165E2BB-9AE5-46CF-800F-B49A3E27A2BD}" type="pres">
      <dgm:prSet presAssocID="{7FC20B76-1C76-4894-9D46-845E0F33478C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25D9FB0-1C8C-43AE-8CCA-8F0E4679DBDC}" type="pres">
      <dgm:prSet presAssocID="{7FC20B76-1C76-4894-9D46-845E0F33478C}" presName="rootComposite" presStyleCnt="0"/>
      <dgm:spPr/>
      <dgm:t>
        <a:bodyPr/>
        <a:lstStyle/>
        <a:p>
          <a:endParaRPr lang="tr-TR"/>
        </a:p>
      </dgm:t>
    </dgm:pt>
    <dgm:pt modelId="{248F13F6-495A-44C4-9047-E56F5EF937D5}" type="pres">
      <dgm:prSet presAssocID="{7FC20B76-1C76-4894-9D46-845E0F33478C}" presName="rootText" presStyleLbl="node2" presStyleIdx="2" presStyleCnt="4" custScaleX="1257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C7E2AEC-8DC8-440F-9242-778023606543}" type="pres">
      <dgm:prSet presAssocID="{7FC20B76-1C76-4894-9D46-845E0F33478C}" presName="rootConnector" presStyleLbl="node2" presStyleIdx="2" presStyleCnt="4"/>
      <dgm:spPr/>
      <dgm:t>
        <a:bodyPr/>
        <a:lstStyle/>
        <a:p>
          <a:endParaRPr lang="tr-TR"/>
        </a:p>
      </dgm:t>
    </dgm:pt>
    <dgm:pt modelId="{FC9DCAE4-C20D-4E6F-9C85-4294B430E40D}" type="pres">
      <dgm:prSet presAssocID="{7FC20B76-1C76-4894-9D46-845E0F33478C}" presName="hierChild4" presStyleCnt="0"/>
      <dgm:spPr/>
      <dgm:t>
        <a:bodyPr/>
        <a:lstStyle/>
        <a:p>
          <a:endParaRPr lang="tr-TR"/>
        </a:p>
      </dgm:t>
    </dgm:pt>
    <dgm:pt modelId="{AFA1417D-DAA6-4B66-A425-086AEC09A0DC}" type="pres">
      <dgm:prSet presAssocID="{7FC20B76-1C76-4894-9D46-845E0F33478C}" presName="hierChild5" presStyleCnt="0"/>
      <dgm:spPr/>
      <dgm:t>
        <a:bodyPr/>
        <a:lstStyle/>
        <a:p>
          <a:endParaRPr lang="tr-TR"/>
        </a:p>
      </dgm:t>
    </dgm:pt>
    <dgm:pt modelId="{2F8F9006-29FE-426A-9E16-CCE0794163D2}" type="pres">
      <dgm:prSet presAssocID="{2EB9AF2C-1CB3-4F99-B25B-B2D1DAECC0B2}" presName="Name37" presStyleLbl="parChTrans1D2" presStyleIdx="3" presStyleCnt="9"/>
      <dgm:spPr/>
      <dgm:t>
        <a:bodyPr/>
        <a:lstStyle/>
        <a:p>
          <a:endParaRPr lang="tr-TR"/>
        </a:p>
      </dgm:t>
    </dgm:pt>
    <dgm:pt modelId="{0D479A8F-37D8-48E7-864C-AC2B2F6AF493}" type="pres">
      <dgm:prSet presAssocID="{295094E1-90E6-4059-A023-32695954963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2E4080D-E6A1-4601-AEB4-BD87C39AAEEC}" type="pres">
      <dgm:prSet presAssocID="{295094E1-90E6-4059-A023-326959549630}" presName="rootComposite" presStyleCnt="0"/>
      <dgm:spPr/>
      <dgm:t>
        <a:bodyPr/>
        <a:lstStyle/>
        <a:p>
          <a:endParaRPr lang="tr-TR"/>
        </a:p>
      </dgm:t>
    </dgm:pt>
    <dgm:pt modelId="{2A4ACA6F-D960-46AE-BC99-595834812E45}" type="pres">
      <dgm:prSet presAssocID="{295094E1-90E6-4059-A023-326959549630}" presName="rootText" presStyleLbl="node2" presStyleIdx="3" presStyleCnt="4" custScaleX="174051" custScaleY="3077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4E2E5E5-7226-49B9-8523-766113BFA5A8}" type="pres">
      <dgm:prSet presAssocID="{295094E1-90E6-4059-A023-326959549630}" presName="rootConnector" presStyleLbl="node2" presStyleIdx="3" presStyleCnt="4"/>
      <dgm:spPr/>
      <dgm:t>
        <a:bodyPr/>
        <a:lstStyle/>
        <a:p>
          <a:endParaRPr lang="tr-TR"/>
        </a:p>
      </dgm:t>
    </dgm:pt>
    <dgm:pt modelId="{7AE775B7-9D63-402E-8716-98B478C677EE}" type="pres">
      <dgm:prSet presAssocID="{295094E1-90E6-4059-A023-326959549630}" presName="hierChild4" presStyleCnt="0"/>
      <dgm:spPr/>
      <dgm:t>
        <a:bodyPr/>
        <a:lstStyle/>
        <a:p>
          <a:endParaRPr lang="tr-TR"/>
        </a:p>
      </dgm:t>
    </dgm:pt>
    <dgm:pt modelId="{4C39B83F-B4AB-4B72-AAB0-AFF3652E5FA9}" type="pres">
      <dgm:prSet presAssocID="{295094E1-90E6-4059-A023-326959549630}" presName="hierChild5" presStyleCnt="0"/>
      <dgm:spPr/>
      <dgm:t>
        <a:bodyPr/>
        <a:lstStyle/>
        <a:p>
          <a:endParaRPr lang="tr-TR"/>
        </a:p>
      </dgm:t>
    </dgm:pt>
    <dgm:pt modelId="{CAFBE7A3-5904-4084-BE08-A5B3201BBEC2}" type="pres">
      <dgm:prSet presAssocID="{536EFA6B-13BC-464B-ADC0-9C23D728EE8B}" presName="hierChild3" presStyleCnt="0"/>
      <dgm:spPr/>
      <dgm:t>
        <a:bodyPr/>
        <a:lstStyle/>
        <a:p>
          <a:endParaRPr lang="tr-TR"/>
        </a:p>
      </dgm:t>
    </dgm:pt>
    <dgm:pt modelId="{4550995C-AB47-42AF-A8D0-7F6CA0C1A33F}" type="pres">
      <dgm:prSet presAssocID="{600F28C3-36D3-4467-8DD6-E8D88F86F2DE}" presName="Name111" presStyleLbl="parChTrans1D2" presStyleIdx="4" presStyleCnt="9"/>
      <dgm:spPr/>
      <dgm:t>
        <a:bodyPr/>
        <a:lstStyle/>
        <a:p>
          <a:endParaRPr lang="tr-TR"/>
        </a:p>
      </dgm:t>
    </dgm:pt>
    <dgm:pt modelId="{EDBF879D-8013-411A-8B73-1D0891D9C3D3}" type="pres">
      <dgm:prSet presAssocID="{37063CA2-2917-4A3B-BABE-0EDBD4B4B95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6C305B8-6235-4387-8B4E-BC4A02C831E7}" type="pres">
      <dgm:prSet presAssocID="{37063CA2-2917-4A3B-BABE-0EDBD4B4B959}" presName="rootComposite3" presStyleCnt="0"/>
      <dgm:spPr/>
      <dgm:t>
        <a:bodyPr/>
        <a:lstStyle/>
        <a:p>
          <a:endParaRPr lang="tr-TR"/>
        </a:p>
      </dgm:t>
    </dgm:pt>
    <dgm:pt modelId="{5FE85073-FB9D-408C-8A82-E903DE138840}" type="pres">
      <dgm:prSet presAssocID="{37063CA2-2917-4A3B-BABE-0EDBD4B4B959}" presName="rootText3" presStyleLbl="asst1" presStyleIdx="0" presStyleCnt="5" custScaleX="228958" custScaleY="4579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D143848-0FEB-4E76-8770-A4A97FC904C1}" type="pres">
      <dgm:prSet presAssocID="{37063CA2-2917-4A3B-BABE-0EDBD4B4B959}" presName="rootConnector3" presStyleLbl="asst1" presStyleIdx="0" presStyleCnt="5"/>
      <dgm:spPr/>
      <dgm:t>
        <a:bodyPr/>
        <a:lstStyle/>
        <a:p>
          <a:endParaRPr lang="tr-TR"/>
        </a:p>
      </dgm:t>
    </dgm:pt>
    <dgm:pt modelId="{3EEB1C98-18D1-473E-BCAD-DBA042CA3E3D}" type="pres">
      <dgm:prSet presAssocID="{37063CA2-2917-4A3B-BABE-0EDBD4B4B959}" presName="hierChild6" presStyleCnt="0"/>
      <dgm:spPr/>
      <dgm:t>
        <a:bodyPr/>
        <a:lstStyle/>
        <a:p>
          <a:endParaRPr lang="tr-TR"/>
        </a:p>
      </dgm:t>
    </dgm:pt>
    <dgm:pt modelId="{21E49205-812D-4930-84D8-B16659B1ACC1}" type="pres">
      <dgm:prSet presAssocID="{37063CA2-2917-4A3B-BABE-0EDBD4B4B959}" presName="hierChild7" presStyleCnt="0"/>
      <dgm:spPr/>
      <dgm:t>
        <a:bodyPr/>
        <a:lstStyle/>
        <a:p>
          <a:endParaRPr lang="tr-TR"/>
        </a:p>
      </dgm:t>
    </dgm:pt>
    <dgm:pt modelId="{BEA7AE04-29B8-4292-B031-E58C6C0EE97A}" type="pres">
      <dgm:prSet presAssocID="{AE2502FE-1097-4B3D-AFC7-44BBD9E3EE4E}" presName="Name111" presStyleLbl="parChTrans1D2" presStyleIdx="5" presStyleCnt="9"/>
      <dgm:spPr/>
      <dgm:t>
        <a:bodyPr/>
        <a:lstStyle/>
        <a:p>
          <a:endParaRPr lang="tr-TR"/>
        </a:p>
      </dgm:t>
    </dgm:pt>
    <dgm:pt modelId="{73D7DE9D-B622-4BDF-9F5B-1E2608EA45BD}" type="pres">
      <dgm:prSet presAssocID="{DFCC1A11-E071-4BC4-87EB-1FAC41A688E3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9DDE2D8-355E-42CF-819B-C2105B21D021}" type="pres">
      <dgm:prSet presAssocID="{DFCC1A11-E071-4BC4-87EB-1FAC41A688E3}" presName="rootComposite3" presStyleCnt="0"/>
      <dgm:spPr/>
      <dgm:t>
        <a:bodyPr/>
        <a:lstStyle/>
        <a:p>
          <a:endParaRPr lang="tr-TR"/>
        </a:p>
      </dgm:t>
    </dgm:pt>
    <dgm:pt modelId="{279F65F5-0A49-4D9B-A227-F88CFA0165F7}" type="pres">
      <dgm:prSet presAssocID="{DFCC1A11-E071-4BC4-87EB-1FAC41A688E3}" presName="rootText3" presStyleLbl="asst1" presStyleIdx="1" presStyleCnt="5" custScaleX="228958" custScaleY="457915" custLinFactNeighborX="1812" custLinFactNeighborY="84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AE4747-D3BF-4C5B-BBF8-5B5179B84DB7}" type="pres">
      <dgm:prSet presAssocID="{DFCC1A11-E071-4BC4-87EB-1FAC41A688E3}" presName="rootConnector3" presStyleLbl="asst1" presStyleIdx="1" presStyleCnt="5"/>
      <dgm:spPr/>
      <dgm:t>
        <a:bodyPr/>
        <a:lstStyle/>
        <a:p>
          <a:endParaRPr lang="tr-TR"/>
        </a:p>
      </dgm:t>
    </dgm:pt>
    <dgm:pt modelId="{811AD804-9CC2-42C6-BC56-27B28F9DA6E2}" type="pres">
      <dgm:prSet presAssocID="{DFCC1A11-E071-4BC4-87EB-1FAC41A688E3}" presName="hierChild6" presStyleCnt="0"/>
      <dgm:spPr/>
      <dgm:t>
        <a:bodyPr/>
        <a:lstStyle/>
        <a:p>
          <a:endParaRPr lang="tr-TR"/>
        </a:p>
      </dgm:t>
    </dgm:pt>
    <dgm:pt modelId="{52DB4FF4-1A48-4810-8CE5-2EB8F0708B8C}" type="pres">
      <dgm:prSet presAssocID="{DFCC1A11-E071-4BC4-87EB-1FAC41A688E3}" presName="hierChild7" presStyleCnt="0"/>
      <dgm:spPr/>
      <dgm:t>
        <a:bodyPr/>
        <a:lstStyle/>
        <a:p>
          <a:endParaRPr lang="tr-TR"/>
        </a:p>
      </dgm:t>
    </dgm:pt>
    <dgm:pt modelId="{AD1C3307-5A00-4663-B9BA-7F2FD47CC1E3}" type="pres">
      <dgm:prSet presAssocID="{7951DE1A-818C-4949-97CA-2EF768D1C39B}" presName="Name111" presStyleLbl="parChTrans1D2" presStyleIdx="6" presStyleCnt="9"/>
      <dgm:spPr/>
      <dgm:t>
        <a:bodyPr/>
        <a:lstStyle/>
        <a:p>
          <a:endParaRPr lang="tr-TR"/>
        </a:p>
      </dgm:t>
    </dgm:pt>
    <dgm:pt modelId="{BADD0B1E-4B20-4E8D-8D88-A949E0DCBCE8}" type="pres">
      <dgm:prSet presAssocID="{74E08432-46AC-45C8-BF95-DF482CCEBD03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427EC2F-8FC6-467A-912C-84EE7BE7FB86}" type="pres">
      <dgm:prSet presAssocID="{74E08432-46AC-45C8-BF95-DF482CCEBD03}" presName="rootComposite3" presStyleCnt="0"/>
      <dgm:spPr/>
      <dgm:t>
        <a:bodyPr/>
        <a:lstStyle/>
        <a:p>
          <a:endParaRPr lang="tr-TR"/>
        </a:p>
      </dgm:t>
    </dgm:pt>
    <dgm:pt modelId="{AEEEB301-0D71-4A3B-B36C-9973AF1DFE3B}" type="pres">
      <dgm:prSet presAssocID="{74E08432-46AC-45C8-BF95-DF482CCEBD03}" presName="rootText3" presStyleLbl="asst1" presStyleIdx="2" presStyleCnt="5" custScaleX="228958" custScaleY="1526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6B507AA-E2BA-4C7D-B64A-37E7B5D57879}" type="pres">
      <dgm:prSet presAssocID="{74E08432-46AC-45C8-BF95-DF482CCEBD03}" presName="rootConnector3" presStyleLbl="asst1" presStyleIdx="2" presStyleCnt="5"/>
      <dgm:spPr/>
      <dgm:t>
        <a:bodyPr/>
        <a:lstStyle/>
        <a:p>
          <a:endParaRPr lang="tr-TR"/>
        </a:p>
      </dgm:t>
    </dgm:pt>
    <dgm:pt modelId="{3212A78C-BA50-4FD1-A3A7-D7C7D4742F8B}" type="pres">
      <dgm:prSet presAssocID="{74E08432-46AC-45C8-BF95-DF482CCEBD03}" presName="hierChild6" presStyleCnt="0"/>
      <dgm:spPr/>
      <dgm:t>
        <a:bodyPr/>
        <a:lstStyle/>
        <a:p>
          <a:endParaRPr lang="tr-TR"/>
        </a:p>
      </dgm:t>
    </dgm:pt>
    <dgm:pt modelId="{4433952B-B036-4035-A044-9F0D777F8E36}" type="pres">
      <dgm:prSet presAssocID="{74E08432-46AC-45C8-BF95-DF482CCEBD03}" presName="hierChild7" presStyleCnt="0"/>
      <dgm:spPr/>
      <dgm:t>
        <a:bodyPr/>
        <a:lstStyle/>
        <a:p>
          <a:endParaRPr lang="tr-TR"/>
        </a:p>
      </dgm:t>
    </dgm:pt>
    <dgm:pt modelId="{FD2B35B3-A376-45CB-AA56-2E780EF990D5}" type="pres">
      <dgm:prSet presAssocID="{F53162DD-CD5F-4D1F-836F-9534F78AA32D}" presName="Name111" presStyleLbl="parChTrans1D2" presStyleIdx="7" presStyleCnt="9"/>
      <dgm:spPr/>
      <dgm:t>
        <a:bodyPr/>
        <a:lstStyle/>
        <a:p>
          <a:endParaRPr lang="tr-TR"/>
        </a:p>
      </dgm:t>
    </dgm:pt>
    <dgm:pt modelId="{6E0C1CAA-EB2D-4038-AB25-E3A90E72FF50}" type="pres">
      <dgm:prSet presAssocID="{71F6333C-2870-45D4-93CE-443EFF0766D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8AF6055-82A8-490A-9C5F-243C7544C78A}" type="pres">
      <dgm:prSet presAssocID="{71F6333C-2870-45D4-93CE-443EFF0766DB}" presName="rootComposite3" presStyleCnt="0"/>
      <dgm:spPr/>
      <dgm:t>
        <a:bodyPr/>
        <a:lstStyle/>
        <a:p>
          <a:endParaRPr lang="tr-TR"/>
        </a:p>
      </dgm:t>
    </dgm:pt>
    <dgm:pt modelId="{D0E5F3BC-2881-488C-A05D-6CFD95EC2A98}" type="pres">
      <dgm:prSet presAssocID="{71F6333C-2870-45D4-93CE-443EFF0766DB}" presName="rootText3" presStyleLbl="asst1" presStyleIdx="3" presStyleCnt="5" custScaleX="228958" custScaleY="15263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EFCAE1B-5BB1-4CC3-940A-512C5531F28F}" type="pres">
      <dgm:prSet presAssocID="{71F6333C-2870-45D4-93CE-443EFF0766DB}" presName="rootConnector3" presStyleLbl="asst1" presStyleIdx="3" presStyleCnt="5"/>
      <dgm:spPr/>
      <dgm:t>
        <a:bodyPr/>
        <a:lstStyle/>
        <a:p>
          <a:endParaRPr lang="tr-TR"/>
        </a:p>
      </dgm:t>
    </dgm:pt>
    <dgm:pt modelId="{7096B8C3-8431-46DC-9B0A-A6D36B4A8C77}" type="pres">
      <dgm:prSet presAssocID="{71F6333C-2870-45D4-93CE-443EFF0766DB}" presName="hierChild6" presStyleCnt="0"/>
      <dgm:spPr/>
      <dgm:t>
        <a:bodyPr/>
        <a:lstStyle/>
        <a:p>
          <a:endParaRPr lang="tr-TR"/>
        </a:p>
      </dgm:t>
    </dgm:pt>
    <dgm:pt modelId="{4FCECA20-5047-4FB5-BC9A-BF6CECA0F47D}" type="pres">
      <dgm:prSet presAssocID="{71F6333C-2870-45D4-93CE-443EFF0766DB}" presName="hierChild7" presStyleCnt="0"/>
      <dgm:spPr/>
      <dgm:t>
        <a:bodyPr/>
        <a:lstStyle/>
        <a:p>
          <a:endParaRPr lang="tr-TR"/>
        </a:p>
      </dgm:t>
    </dgm:pt>
    <dgm:pt modelId="{298EA2A1-C46D-4967-9989-3AB575B2CC10}" type="pres">
      <dgm:prSet presAssocID="{7FDB896A-C9C8-4996-B695-46252AAA615C}" presName="Name111" presStyleLbl="parChTrans1D2" presStyleIdx="8" presStyleCnt="9"/>
      <dgm:spPr/>
      <dgm:t>
        <a:bodyPr/>
        <a:lstStyle/>
        <a:p>
          <a:endParaRPr lang="tr-TR"/>
        </a:p>
      </dgm:t>
    </dgm:pt>
    <dgm:pt modelId="{5E126287-0BE2-4C1D-A80B-F7B9B14D0E39}" type="pres">
      <dgm:prSet presAssocID="{DEDA02B5-F00E-4365-9170-35E2E9E1D9C2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83EADCD-C518-4908-A8FA-9C4266841113}" type="pres">
      <dgm:prSet presAssocID="{DEDA02B5-F00E-4365-9170-35E2E9E1D9C2}" presName="rootComposite3" presStyleCnt="0"/>
      <dgm:spPr/>
      <dgm:t>
        <a:bodyPr/>
        <a:lstStyle/>
        <a:p>
          <a:endParaRPr lang="tr-TR"/>
        </a:p>
      </dgm:t>
    </dgm:pt>
    <dgm:pt modelId="{C72DC152-A98F-4D90-A17F-B1B06CF14731}" type="pres">
      <dgm:prSet presAssocID="{DEDA02B5-F00E-4365-9170-35E2E9E1D9C2}" presName="rootText3" presStyleLbl="asst1" presStyleIdx="4" presStyleCnt="5" custScaleX="228958" custScaleY="1526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0A206F-026B-4277-ABFA-B623D2D3C087}" type="pres">
      <dgm:prSet presAssocID="{DEDA02B5-F00E-4365-9170-35E2E9E1D9C2}" presName="rootConnector3" presStyleLbl="asst1" presStyleIdx="4" presStyleCnt="5"/>
      <dgm:spPr/>
      <dgm:t>
        <a:bodyPr/>
        <a:lstStyle/>
        <a:p>
          <a:endParaRPr lang="tr-TR"/>
        </a:p>
      </dgm:t>
    </dgm:pt>
    <dgm:pt modelId="{3D7706AD-4AFB-47A9-B127-FE4E7CB95167}" type="pres">
      <dgm:prSet presAssocID="{DEDA02B5-F00E-4365-9170-35E2E9E1D9C2}" presName="hierChild6" presStyleCnt="0"/>
      <dgm:spPr/>
      <dgm:t>
        <a:bodyPr/>
        <a:lstStyle/>
        <a:p>
          <a:endParaRPr lang="tr-TR"/>
        </a:p>
      </dgm:t>
    </dgm:pt>
    <dgm:pt modelId="{15D7900B-C70D-488F-B2FA-86A86040E85C}" type="pres">
      <dgm:prSet presAssocID="{DEDA02B5-F00E-4365-9170-35E2E9E1D9C2}" presName="hierChild7" presStyleCnt="0"/>
      <dgm:spPr/>
      <dgm:t>
        <a:bodyPr/>
        <a:lstStyle/>
        <a:p>
          <a:endParaRPr lang="tr-TR"/>
        </a:p>
      </dgm:t>
    </dgm:pt>
  </dgm:ptLst>
  <dgm:cxnLst>
    <dgm:cxn modelId="{0F82BAA4-8446-4A04-9FF2-0E143BC25E88}" type="presOf" srcId="{37063CA2-2917-4A3B-BABE-0EDBD4B4B959}" destId="{4D143848-0FEB-4E76-8770-A4A97FC904C1}" srcOrd="1" destOrd="0" presId="urn:microsoft.com/office/officeart/2005/8/layout/orgChart1"/>
    <dgm:cxn modelId="{15F5991F-300B-4C36-AD04-3F957A3642C1}" type="presOf" srcId="{7FC20B76-1C76-4894-9D46-845E0F33478C}" destId="{0C7E2AEC-8DC8-440F-9242-778023606543}" srcOrd="1" destOrd="0" presId="urn:microsoft.com/office/officeart/2005/8/layout/orgChart1"/>
    <dgm:cxn modelId="{7839B5EA-934D-4FCA-92C5-8A6D48B4D225}" type="presOf" srcId="{9F0F2B30-1080-46CF-A6D8-0C097EEBF6F4}" destId="{5CEAE028-29DF-43B5-9B15-598F87A1221C}" srcOrd="1" destOrd="0" presId="urn:microsoft.com/office/officeart/2005/8/layout/orgChart1"/>
    <dgm:cxn modelId="{8425841E-0101-4E73-B5F6-698C67696378}" type="presOf" srcId="{DEDA02B5-F00E-4365-9170-35E2E9E1D9C2}" destId="{C72DC152-A98F-4D90-A17F-B1B06CF14731}" srcOrd="0" destOrd="0" presId="urn:microsoft.com/office/officeart/2005/8/layout/orgChart1"/>
    <dgm:cxn modelId="{FA08A558-3331-4E79-8688-51C35FF2B93A}" type="presOf" srcId="{15EEA2B6-6315-43DD-A05F-CA52B0858038}" destId="{C7FDE871-1780-4385-95AC-383C37BF879B}" srcOrd="0" destOrd="0" presId="urn:microsoft.com/office/officeart/2005/8/layout/orgChart1"/>
    <dgm:cxn modelId="{731D9488-9739-4596-837A-DB6C787B9E99}" type="presOf" srcId="{2EB9AF2C-1CB3-4F99-B25B-B2D1DAECC0B2}" destId="{2F8F9006-29FE-426A-9E16-CCE0794163D2}" srcOrd="0" destOrd="0" presId="urn:microsoft.com/office/officeart/2005/8/layout/orgChart1"/>
    <dgm:cxn modelId="{B4C8A1B5-04FD-4CEE-9DC5-15E2AA6E04EA}" srcId="{536EFA6B-13BC-464B-ADC0-9C23D728EE8B}" destId="{DFCC1A11-E071-4BC4-87EB-1FAC41A688E3}" srcOrd="5" destOrd="0" parTransId="{AE2502FE-1097-4B3D-AFC7-44BBD9E3EE4E}" sibTransId="{B01822A3-2560-4D24-B0CC-9F12C45825A3}"/>
    <dgm:cxn modelId="{AE531419-141D-43AB-8DE7-100BE73EF7C1}" srcId="{536EFA6B-13BC-464B-ADC0-9C23D728EE8B}" destId="{295094E1-90E6-4059-A023-326959549630}" srcOrd="4" destOrd="0" parTransId="{2EB9AF2C-1CB3-4F99-B25B-B2D1DAECC0B2}" sibTransId="{B6FB5396-F7D2-471E-8C61-903FCF092C97}"/>
    <dgm:cxn modelId="{ED62C2D2-3E7F-41CD-ABC8-B0E3851C2088}" type="presOf" srcId="{71F6333C-2870-45D4-93CE-443EFF0766DB}" destId="{FEFCAE1B-5BB1-4CC3-940A-512C5531F28F}" srcOrd="1" destOrd="0" presId="urn:microsoft.com/office/officeart/2005/8/layout/orgChart1"/>
    <dgm:cxn modelId="{628A5F05-640F-4488-B386-43A70BE97E74}" type="presOf" srcId="{74E08432-46AC-45C8-BF95-DF482CCEBD03}" destId="{AEEEB301-0D71-4A3B-B36C-9973AF1DFE3B}" srcOrd="0" destOrd="0" presId="urn:microsoft.com/office/officeart/2005/8/layout/orgChart1"/>
    <dgm:cxn modelId="{1A58110E-3DCB-4A3E-B87E-DF5701EE0522}" type="presOf" srcId="{6AAEFAED-8A01-4951-9E81-1D75B3E540AD}" destId="{8AB5E625-AB89-407B-8353-5596F123FB4E}" srcOrd="1" destOrd="0" presId="urn:microsoft.com/office/officeart/2005/8/layout/orgChart1"/>
    <dgm:cxn modelId="{C7008E72-EEE7-4456-B85D-652E67EFA255}" type="presOf" srcId="{D3A8B8A4-9A74-442F-BABE-53BCA8CD29D5}" destId="{5521F1C5-04A6-459D-8AE7-92B5CDCAC4F5}" srcOrd="0" destOrd="0" presId="urn:microsoft.com/office/officeart/2005/8/layout/orgChart1"/>
    <dgm:cxn modelId="{381AE60F-7B5A-4D49-9584-C87AA6D7463A}" type="presOf" srcId="{536EFA6B-13BC-464B-ADC0-9C23D728EE8B}" destId="{EC866630-3246-44BE-ADD5-9CAAAD167670}" srcOrd="0" destOrd="0" presId="urn:microsoft.com/office/officeart/2005/8/layout/orgChart1"/>
    <dgm:cxn modelId="{27C9E47B-AFDA-4650-AEE9-F0AC22902021}" type="presOf" srcId="{10F39336-C354-4C03-A2CA-A20A1502EA3D}" destId="{F9CE4433-928E-42A0-92D1-EE730A16AC2F}" srcOrd="0" destOrd="0" presId="urn:microsoft.com/office/officeart/2005/8/layout/orgChart1"/>
    <dgm:cxn modelId="{EFEF90EE-665C-4268-BB99-1647E78B32ED}" type="presOf" srcId="{7FC20B76-1C76-4894-9D46-845E0F33478C}" destId="{248F13F6-495A-44C4-9047-E56F5EF937D5}" srcOrd="0" destOrd="0" presId="urn:microsoft.com/office/officeart/2005/8/layout/orgChart1"/>
    <dgm:cxn modelId="{3D09D069-1300-467F-90A8-CC5F74B9C0FA}" type="presOf" srcId="{7951DE1A-818C-4949-97CA-2EF768D1C39B}" destId="{AD1C3307-5A00-4663-B9BA-7F2FD47CC1E3}" srcOrd="0" destOrd="0" presId="urn:microsoft.com/office/officeart/2005/8/layout/orgChart1"/>
    <dgm:cxn modelId="{6DCFD6B1-81B0-4BCC-9793-97D1ECBD185B}" type="presOf" srcId="{CE3EC7D5-B496-4121-9D56-FC851099870C}" destId="{64B84210-3FBF-44B5-AB74-3B48181FD375}" srcOrd="0" destOrd="0" presId="urn:microsoft.com/office/officeart/2005/8/layout/orgChart1"/>
    <dgm:cxn modelId="{EC2BA4E8-A3B2-4B90-B8F7-31DFBB4615F3}" type="presOf" srcId="{F53162DD-CD5F-4D1F-836F-9534F78AA32D}" destId="{FD2B35B3-A376-45CB-AA56-2E780EF990D5}" srcOrd="0" destOrd="0" presId="urn:microsoft.com/office/officeart/2005/8/layout/orgChart1"/>
    <dgm:cxn modelId="{4ABE28A9-56E2-43C6-BA62-E1D28C77097C}" type="presOf" srcId="{896D4F65-DF38-43EE-AEE6-6D7EC7E787A2}" destId="{DE940EA4-4CA2-4615-B0D5-F48119B6A282}" srcOrd="0" destOrd="0" presId="urn:microsoft.com/office/officeart/2005/8/layout/orgChart1"/>
    <dgm:cxn modelId="{F5315D30-3AE7-41C9-ACE8-FA16EEDC23C3}" srcId="{536EFA6B-13BC-464B-ADC0-9C23D728EE8B}" destId="{37063CA2-2917-4A3B-BABE-0EDBD4B4B959}" srcOrd="0" destOrd="0" parTransId="{600F28C3-36D3-4467-8DD6-E8D88F86F2DE}" sibTransId="{54F1C95F-D1C4-4D61-BBA0-3621C89D6032}"/>
    <dgm:cxn modelId="{08FC02E6-E091-4C61-814C-65D060FB72EB}" type="presOf" srcId="{A7825BB2-450D-4945-816D-DA796C96CB60}" destId="{C0C0C02C-EADC-482C-87B0-2EE590C820D4}" srcOrd="1" destOrd="0" presId="urn:microsoft.com/office/officeart/2005/8/layout/orgChart1"/>
    <dgm:cxn modelId="{5483CB64-8B65-4823-A319-34E13B86169D}" type="presOf" srcId="{600F28C3-36D3-4467-8DD6-E8D88F86F2DE}" destId="{4550995C-AB47-42AF-A8D0-7F6CA0C1A33F}" srcOrd="0" destOrd="0" presId="urn:microsoft.com/office/officeart/2005/8/layout/orgChart1"/>
    <dgm:cxn modelId="{D0671E87-2CFC-4F3C-A7FD-A7FA165386C5}" srcId="{A7825BB2-450D-4945-816D-DA796C96CB60}" destId="{9F0F2B30-1080-46CF-A6D8-0C097EEBF6F4}" srcOrd="0" destOrd="0" parTransId="{216A6711-4F9E-4358-9D7E-7DF4887E3660}" sibTransId="{80879633-75DD-4D4C-B083-BCBD5319F7D8}"/>
    <dgm:cxn modelId="{C3803601-9CD6-4CA8-AFE0-D88C993543C7}" srcId="{536EFA6B-13BC-464B-ADC0-9C23D728EE8B}" destId="{A7825BB2-450D-4945-816D-DA796C96CB60}" srcOrd="2" destOrd="0" parTransId="{92889722-9B66-4F7A-A56F-A9D0EFF8D801}" sibTransId="{1155EE89-B914-427E-9E99-A90D9AA6BBF5}"/>
    <dgm:cxn modelId="{943BFE21-7FE3-477C-9BFA-74E702597A59}" type="presOf" srcId="{295094E1-90E6-4059-A023-326959549630}" destId="{2A4ACA6F-D960-46AE-BC99-595834812E45}" srcOrd="0" destOrd="0" presId="urn:microsoft.com/office/officeart/2005/8/layout/orgChart1"/>
    <dgm:cxn modelId="{3DE0822D-F327-4A0F-9893-29F17D12494A}" srcId="{536EFA6B-13BC-464B-ADC0-9C23D728EE8B}" destId="{6AAEFAED-8A01-4951-9E81-1D75B3E540AD}" srcOrd="1" destOrd="0" parTransId="{D3A8B8A4-9A74-442F-BABE-53BCA8CD29D5}" sibTransId="{ECFB84D7-11CD-4B33-A674-A412B13B1C99}"/>
    <dgm:cxn modelId="{94AAE6E0-EED8-4854-A80E-92FFC854300D}" srcId="{536EFA6B-13BC-464B-ADC0-9C23D728EE8B}" destId="{DEDA02B5-F00E-4365-9170-35E2E9E1D9C2}" srcOrd="8" destOrd="0" parTransId="{7FDB896A-C9C8-4996-B695-46252AAA615C}" sibTransId="{257D7A1D-D476-4430-898D-6F4DA7D11B4D}"/>
    <dgm:cxn modelId="{634AA76C-8B3F-4A0C-AC0F-29515A048E56}" type="presOf" srcId="{10F39336-C354-4C03-A2CA-A20A1502EA3D}" destId="{FD77C233-C51E-47AC-9CB2-E3A1CA9B91F1}" srcOrd="1" destOrd="0" presId="urn:microsoft.com/office/officeart/2005/8/layout/orgChart1"/>
    <dgm:cxn modelId="{736BDB84-38A2-4ACC-A4CA-F8841A9DC7CE}" srcId="{A7825BB2-450D-4945-816D-DA796C96CB60}" destId="{10F39336-C354-4C03-A2CA-A20A1502EA3D}" srcOrd="1" destOrd="0" parTransId="{15EEA2B6-6315-43DD-A05F-CA52B0858038}" sibTransId="{AEA41A42-1E5D-41C7-A917-FC57A2EE23B9}"/>
    <dgm:cxn modelId="{EF74261A-8004-4AD5-943A-C1BE6B167645}" type="presOf" srcId="{6AAEFAED-8A01-4951-9E81-1D75B3E540AD}" destId="{817F52A1-DC24-44EA-8AEA-6D170B9D4285}" srcOrd="0" destOrd="0" presId="urn:microsoft.com/office/officeart/2005/8/layout/orgChart1"/>
    <dgm:cxn modelId="{54C926F8-BE5A-4ABB-B0DB-6CBC5C3E6C5C}" type="presOf" srcId="{37063CA2-2917-4A3B-BABE-0EDBD4B4B959}" destId="{5FE85073-FB9D-408C-8A82-E903DE138840}" srcOrd="0" destOrd="0" presId="urn:microsoft.com/office/officeart/2005/8/layout/orgChart1"/>
    <dgm:cxn modelId="{5B0EF08C-9F00-47FA-B219-9D8244AAE39F}" type="presOf" srcId="{295094E1-90E6-4059-A023-326959549630}" destId="{C4E2E5E5-7226-49B9-8523-766113BFA5A8}" srcOrd="1" destOrd="0" presId="urn:microsoft.com/office/officeart/2005/8/layout/orgChart1"/>
    <dgm:cxn modelId="{53FC54D2-ED7C-4EFD-A29D-B5038E35A7CD}" type="presOf" srcId="{AE2502FE-1097-4B3D-AFC7-44BBD9E3EE4E}" destId="{BEA7AE04-29B8-4292-B031-E58C6C0EE97A}" srcOrd="0" destOrd="0" presId="urn:microsoft.com/office/officeart/2005/8/layout/orgChart1"/>
    <dgm:cxn modelId="{AAF4CE67-20EF-462E-A5AF-DE1F1B7608C4}" type="presOf" srcId="{92889722-9B66-4F7A-A56F-A9D0EFF8D801}" destId="{73FF6984-C5EB-414A-967A-61FC503DDE94}" srcOrd="0" destOrd="0" presId="urn:microsoft.com/office/officeart/2005/8/layout/orgChart1"/>
    <dgm:cxn modelId="{79A55AF9-45AB-4847-9D63-A2B5F981570D}" type="presOf" srcId="{A7825BB2-450D-4945-816D-DA796C96CB60}" destId="{23D1998B-1507-4035-BA55-C3154A71EB68}" srcOrd="0" destOrd="0" presId="urn:microsoft.com/office/officeart/2005/8/layout/orgChart1"/>
    <dgm:cxn modelId="{C619F1D8-53D5-4F6A-AEFB-76EE14CE8748}" type="presOf" srcId="{9F0F2B30-1080-46CF-A6D8-0C097EEBF6F4}" destId="{F5E1F504-296D-4910-849D-1230E5182FB8}" srcOrd="0" destOrd="0" presId="urn:microsoft.com/office/officeart/2005/8/layout/orgChart1"/>
    <dgm:cxn modelId="{FAE6FFFD-8967-4ADC-8B0A-D3745FE31E66}" type="presOf" srcId="{7FDB896A-C9C8-4996-B695-46252AAA615C}" destId="{298EA2A1-C46D-4967-9989-3AB575B2CC10}" srcOrd="0" destOrd="0" presId="urn:microsoft.com/office/officeart/2005/8/layout/orgChart1"/>
    <dgm:cxn modelId="{74EEB251-E688-47A2-BF8F-4A374540F252}" srcId="{536EFA6B-13BC-464B-ADC0-9C23D728EE8B}" destId="{74E08432-46AC-45C8-BF95-DF482CCEBD03}" srcOrd="6" destOrd="0" parTransId="{7951DE1A-818C-4949-97CA-2EF768D1C39B}" sibTransId="{A75776AD-FD16-4246-898F-D197E8D046E5}"/>
    <dgm:cxn modelId="{3F17FB36-F534-481D-B998-E153440EEAC5}" type="presOf" srcId="{74E08432-46AC-45C8-BF95-DF482CCEBD03}" destId="{76B507AA-E2BA-4C7D-B64A-37E7B5D57879}" srcOrd="1" destOrd="0" presId="urn:microsoft.com/office/officeart/2005/8/layout/orgChart1"/>
    <dgm:cxn modelId="{193F4944-41BE-4288-8604-259434CB809F}" type="presOf" srcId="{DFCC1A11-E071-4BC4-87EB-1FAC41A688E3}" destId="{279F65F5-0A49-4D9B-A227-F88CFA0165F7}" srcOrd="0" destOrd="0" presId="urn:microsoft.com/office/officeart/2005/8/layout/orgChart1"/>
    <dgm:cxn modelId="{245DFE88-A2A2-4B5B-B942-794B35D1DA30}" type="presOf" srcId="{DEDA02B5-F00E-4365-9170-35E2E9E1D9C2}" destId="{600A206F-026B-4277-ABFA-B623D2D3C087}" srcOrd="1" destOrd="0" presId="urn:microsoft.com/office/officeart/2005/8/layout/orgChart1"/>
    <dgm:cxn modelId="{11CCE81A-2F1C-4AD5-975C-8A38B3146869}" type="presOf" srcId="{71F6333C-2870-45D4-93CE-443EFF0766DB}" destId="{D0E5F3BC-2881-488C-A05D-6CFD95EC2A98}" srcOrd="0" destOrd="0" presId="urn:microsoft.com/office/officeart/2005/8/layout/orgChart1"/>
    <dgm:cxn modelId="{2662469E-DB88-4C3D-B2A4-32E34E548F94}" type="presOf" srcId="{536EFA6B-13BC-464B-ADC0-9C23D728EE8B}" destId="{1CBACACD-6221-4CCD-BE7F-842A2EEC121B}" srcOrd="1" destOrd="0" presId="urn:microsoft.com/office/officeart/2005/8/layout/orgChart1"/>
    <dgm:cxn modelId="{53534957-4AFB-45CD-8C66-9E7F3D7DE600}" srcId="{536EFA6B-13BC-464B-ADC0-9C23D728EE8B}" destId="{71F6333C-2870-45D4-93CE-443EFF0766DB}" srcOrd="7" destOrd="0" parTransId="{F53162DD-CD5F-4D1F-836F-9534F78AA32D}" sibTransId="{948B0CF7-0D33-4DFB-9280-DD48C9AD1EF9}"/>
    <dgm:cxn modelId="{75A1FC78-49C4-41B7-8C1A-01806E4EE4E8}" srcId="{896D4F65-DF38-43EE-AEE6-6D7EC7E787A2}" destId="{536EFA6B-13BC-464B-ADC0-9C23D728EE8B}" srcOrd="0" destOrd="0" parTransId="{09163AFF-9065-4FA8-BBF1-C7E2E91D57BC}" sibTransId="{93DBFCC6-CFEE-43B0-A553-D90C3E3AC582}"/>
    <dgm:cxn modelId="{5986A55B-D2A4-4430-A1B7-368AC4AB01A0}" type="presOf" srcId="{216A6711-4F9E-4358-9D7E-7DF4887E3660}" destId="{7E924F41-1CCA-4C99-8F7A-2A4C56E66920}" srcOrd="0" destOrd="0" presId="urn:microsoft.com/office/officeart/2005/8/layout/orgChart1"/>
    <dgm:cxn modelId="{AEDB5587-296D-416C-B1BA-F403A66ADFB3}" srcId="{536EFA6B-13BC-464B-ADC0-9C23D728EE8B}" destId="{7FC20B76-1C76-4894-9D46-845E0F33478C}" srcOrd="3" destOrd="0" parTransId="{CE3EC7D5-B496-4121-9D56-FC851099870C}" sibTransId="{A4A5820D-1CAA-40F9-99C6-2BDBF03F527D}"/>
    <dgm:cxn modelId="{410E0B6F-4933-4FBA-8D1E-5207D2811CE9}" type="presOf" srcId="{DFCC1A11-E071-4BC4-87EB-1FAC41A688E3}" destId="{B7AE4747-D3BF-4C5B-BBF8-5B5179B84DB7}" srcOrd="1" destOrd="0" presId="urn:microsoft.com/office/officeart/2005/8/layout/orgChart1"/>
    <dgm:cxn modelId="{59DA85BD-99CF-44E4-A6C4-E653802C4F15}" type="presParOf" srcId="{DE940EA4-4CA2-4615-B0D5-F48119B6A282}" destId="{E51C3CCE-891E-4F61-953A-26E424B2C204}" srcOrd="0" destOrd="0" presId="urn:microsoft.com/office/officeart/2005/8/layout/orgChart1"/>
    <dgm:cxn modelId="{B5030F8E-6BB0-4D6F-9223-C598F28F27DC}" type="presParOf" srcId="{E51C3CCE-891E-4F61-953A-26E424B2C204}" destId="{D3B8913E-578B-4B8A-94C8-6A119492AE35}" srcOrd="0" destOrd="0" presId="urn:microsoft.com/office/officeart/2005/8/layout/orgChart1"/>
    <dgm:cxn modelId="{B32245B2-87D8-4233-B21E-468C51D85F70}" type="presParOf" srcId="{D3B8913E-578B-4B8A-94C8-6A119492AE35}" destId="{EC866630-3246-44BE-ADD5-9CAAAD167670}" srcOrd="0" destOrd="0" presId="urn:microsoft.com/office/officeart/2005/8/layout/orgChart1"/>
    <dgm:cxn modelId="{44D19BA9-7D8E-45F3-B1A9-01253E06A476}" type="presParOf" srcId="{D3B8913E-578B-4B8A-94C8-6A119492AE35}" destId="{1CBACACD-6221-4CCD-BE7F-842A2EEC121B}" srcOrd="1" destOrd="0" presId="urn:microsoft.com/office/officeart/2005/8/layout/orgChart1"/>
    <dgm:cxn modelId="{3490BDA4-7087-43FC-B7AC-6ED9AFE4E526}" type="presParOf" srcId="{E51C3CCE-891E-4F61-953A-26E424B2C204}" destId="{D2CEFDFD-7611-49CC-8336-AC4F17768CA3}" srcOrd="1" destOrd="0" presId="urn:microsoft.com/office/officeart/2005/8/layout/orgChart1"/>
    <dgm:cxn modelId="{3C047123-0644-4C91-AEC3-3E6B0E67404E}" type="presParOf" srcId="{D2CEFDFD-7611-49CC-8336-AC4F17768CA3}" destId="{5521F1C5-04A6-459D-8AE7-92B5CDCAC4F5}" srcOrd="0" destOrd="0" presId="urn:microsoft.com/office/officeart/2005/8/layout/orgChart1"/>
    <dgm:cxn modelId="{B961744A-1673-4BCE-AAFD-817DA53AE5CD}" type="presParOf" srcId="{D2CEFDFD-7611-49CC-8336-AC4F17768CA3}" destId="{04BB7476-0C28-4AB0-BCBA-04F0D74DDB6D}" srcOrd="1" destOrd="0" presId="urn:microsoft.com/office/officeart/2005/8/layout/orgChart1"/>
    <dgm:cxn modelId="{17406D54-2711-41E8-8A99-6EAF955E94FC}" type="presParOf" srcId="{04BB7476-0C28-4AB0-BCBA-04F0D74DDB6D}" destId="{97BDCA73-9531-4544-8B65-B27AD09443BB}" srcOrd="0" destOrd="0" presId="urn:microsoft.com/office/officeart/2005/8/layout/orgChart1"/>
    <dgm:cxn modelId="{0AD281D0-670E-4085-84D2-5BCD97D19479}" type="presParOf" srcId="{97BDCA73-9531-4544-8B65-B27AD09443BB}" destId="{817F52A1-DC24-44EA-8AEA-6D170B9D4285}" srcOrd="0" destOrd="0" presId="urn:microsoft.com/office/officeart/2005/8/layout/orgChart1"/>
    <dgm:cxn modelId="{738D3199-8572-4169-A814-1C115C527E4C}" type="presParOf" srcId="{97BDCA73-9531-4544-8B65-B27AD09443BB}" destId="{8AB5E625-AB89-407B-8353-5596F123FB4E}" srcOrd="1" destOrd="0" presId="urn:microsoft.com/office/officeart/2005/8/layout/orgChart1"/>
    <dgm:cxn modelId="{3504D8C3-C7D7-4A98-9C24-61CEA9ABD755}" type="presParOf" srcId="{04BB7476-0C28-4AB0-BCBA-04F0D74DDB6D}" destId="{4F5D8041-13F3-492B-B16E-D4E04E47ABFF}" srcOrd="1" destOrd="0" presId="urn:microsoft.com/office/officeart/2005/8/layout/orgChart1"/>
    <dgm:cxn modelId="{91D7EDB6-F9B8-4B3B-855E-4D56484B96DC}" type="presParOf" srcId="{04BB7476-0C28-4AB0-BCBA-04F0D74DDB6D}" destId="{8E9118FE-DC00-4CEA-B142-A3AA76806146}" srcOrd="2" destOrd="0" presId="urn:microsoft.com/office/officeart/2005/8/layout/orgChart1"/>
    <dgm:cxn modelId="{85C9B756-24C1-46F6-96C9-232704E3AE10}" type="presParOf" srcId="{D2CEFDFD-7611-49CC-8336-AC4F17768CA3}" destId="{73FF6984-C5EB-414A-967A-61FC503DDE94}" srcOrd="2" destOrd="0" presId="urn:microsoft.com/office/officeart/2005/8/layout/orgChart1"/>
    <dgm:cxn modelId="{C882CCF9-5E39-4A21-988A-D7C55EB898FA}" type="presParOf" srcId="{D2CEFDFD-7611-49CC-8336-AC4F17768CA3}" destId="{5DEF033D-04ED-4319-A361-21FE14313F8B}" srcOrd="3" destOrd="0" presId="urn:microsoft.com/office/officeart/2005/8/layout/orgChart1"/>
    <dgm:cxn modelId="{587D3569-07AE-4538-9E0E-6DE43048E7B9}" type="presParOf" srcId="{5DEF033D-04ED-4319-A361-21FE14313F8B}" destId="{B11D281E-574E-44DD-A875-923F2F82E0FB}" srcOrd="0" destOrd="0" presId="urn:microsoft.com/office/officeart/2005/8/layout/orgChart1"/>
    <dgm:cxn modelId="{4CED1203-DD3C-4540-AB47-E7C332E3CEA1}" type="presParOf" srcId="{B11D281E-574E-44DD-A875-923F2F82E0FB}" destId="{23D1998B-1507-4035-BA55-C3154A71EB68}" srcOrd="0" destOrd="0" presId="urn:microsoft.com/office/officeart/2005/8/layout/orgChart1"/>
    <dgm:cxn modelId="{46B990E2-3D89-464B-9D32-97F2F899CC70}" type="presParOf" srcId="{B11D281E-574E-44DD-A875-923F2F82E0FB}" destId="{C0C0C02C-EADC-482C-87B0-2EE590C820D4}" srcOrd="1" destOrd="0" presId="urn:microsoft.com/office/officeart/2005/8/layout/orgChart1"/>
    <dgm:cxn modelId="{D6CB5E30-88F2-4FE0-90AB-48A0ED1BC7FC}" type="presParOf" srcId="{5DEF033D-04ED-4319-A361-21FE14313F8B}" destId="{2F15C289-6BEC-4CB9-84EB-F268F1965AFD}" srcOrd="1" destOrd="0" presId="urn:microsoft.com/office/officeart/2005/8/layout/orgChart1"/>
    <dgm:cxn modelId="{00B4287E-DD8D-4E91-B6BB-C6A204B7CDD5}" type="presParOf" srcId="{5DEF033D-04ED-4319-A361-21FE14313F8B}" destId="{15C1EFCC-1DD1-4EF9-BCBF-9A5D12CCE9B9}" srcOrd="2" destOrd="0" presId="urn:microsoft.com/office/officeart/2005/8/layout/orgChart1"/>
    <dgm:cxn modelId="{CEFCC300-9491-4659-8C96-AA8055FE079A}" type="presParOf" srcId="{15C1EFCC-1DD1-4EF9-BCBF-9A5D12CCE9B9}" destId="{7E924F41-1CCA-4C99-8F7A-2A4C56E66920}" srcOrd="0" destOrd="0" presId="urn:microsoft.com/office/officeart/2005/8/layout/orgChart1"/>
    <dgm:cxn modelId="{6F8858B3-A446-4FFD-8480-B913C27ADDB8}" type="presParOf" srcId="{15C1EFCC-1DD1-4EF9-BCBF-9A5D12CCE9B9}" destId="{30A6062E-C29E-4382-A246-182DF7BACA67}" srcOrd="1" destOrd="0" presId="urn:microsoft.com/office/officeart/2005/8/layout/orgChart1"/>
    <dgm:cxn modelId="{496A38AD-111D-4C01-940F-C23017EA5FF5}" type="presParOf" srcId="{30A6062E-C29E-4382-A246-182DF7BACA67}" destId="{5928D9BB-1F20-464A-A313-D1521BF16847}" srcOrd="0" destOrd="0" presId="urn:microsoft.com/office/officeart/2005/8/layout/orgChart1"/>
    <dgm:cxn modelId="{659BC123-CF0B-4F9F-BE12-88056E01B996}" type="presParOf" srcId="{5928D9BB-1F20-464A-A313-D1521BF16847}" destId="{F5E1F504-296D-4910-849D-1230E5182FB8}" srcOrd="0" destOrd="0" presId="urn:microsoft.com/office/officeart/2005/8/layout/orgChart1"/>
    <dgm:cxn modelId="{356431FB-1248-43EF-97FE-6B3D13E648C8}" type="presParOf" srcId="{5928D9BB-1F20-464A-A313-D1521BF16847}" destId="{5CEAE028-29DF-43B5-9B15-598F87A1221C}" srcOrd="1" destOrd="0" presId="urn:microsoft.com/office/officeart/2005/8/layout/orgChart1"/>
    <dgm:cxn modelId="{FA8EF79F-2A6D-4AD3-AB1F-3264F0270504}" type="presParOf" srcId="{30A6062E-C29E-4382-A246-182DF7BACA67}" destId="{D1365484-436B-418E-8BD4-A44BBA0EACC9}" srcOrd="1" destOrd="0" presId="urn:microsoft.com/office/officeart/2005/8/layout/orgChart1"/>
    <dgm:cxn modelId="{C9D073C4-2D71-4D81-86D5-C5481C9A3B81}" type="presParOf" srcId="{30A6062E-C29E-4382-A246-182DF7BACA67}" destId="{F4F6E1FA-667E-40EB-99CA-2297EFFB8713}" srcOrd="2" destOrd="0" presId="urn:microsoft.com/office/officeart/2005/8/layout/orgChart1"/>
    <dgm:cxn modelId="{6BB9B63D-3E48-42D7-9F28-7519FE4FC78E}" type="presParOf" srcId="{15C1EFCC-1DD1-4EF9-BCBF-9A5D12CCE9B9}" destId="{C7FDE871-1780-4385-95AC-383C37BF879B}" srcOrd="2" destOrd="0" presId="urn:microsoft.com/office/officeart/2005/8/layout/orgChart1"/>
    <dgm:cxn modelId="{E71DA6B1-0528-4A70-97B1-38FE821151EC}" type="presParOf" srcId="{15C1EFCC-1DD1-4EF9-BCBF-9A5D12CCE9B9}" destId="{F03158F0-16E4-4136-B7A7-CAB01A93D81F}" srcOrd="3" destOrd="0" presId="urn:microsoft.com/office/officeart/2005/8/layout/orgChart1"/>
    <dgm:cxn modelId="{33E6324F-6FE6-4DD3-A7D6-E3201DC65372}" type="presParOf" srcId="{F03158F0-16E4-4136-B7A7-CAB01A93D81F}" destId="{4BC70D60-2C03-4253-8A85-154068FE9835}" srcOrd="0" destOrd="0" presId="urn:microsoft.com/office/officeart/2005/8/layout/orgChart1"/>
    <dgm:cxn modelId="{F3CC5560-EDD4-4ED4-A57B-5C3CA1600905}" type="presParOf" srcId="{4BC70D60-2C03-4253-8A85-154068FE9835}" destId="{F9CE4433-928E-42A0-92D1-EE730A16AC2F}" srcOrd="0" destOrd="0" presId="urn:microsoft.com/office/officeart/2005/8/layout/orgChart1"/>
    <dgm:cxn modelId="{B807388D-F671-452E-AF23-9E98FC6709DF}" type="presParOf" srcId="{4BC70D60-2C03-4253-8A85-154068FE9835}" destId="{FD77C233-C51E-47AC-9CB2-E3A1CA9B91F1}" srcOrd="1" destOrd="0" presId="urn:microsoft.com/office/officeart/2005/8/layout/orgChart1"/>
    <dgm:cxn modelId="{F97B7AA3-7A5B-4AE0-BE02-FA28A5259AE0}" type="presParOf" srcId="{F03158F0-16E4-4136-B7A7-CAB01A93D81F}" destId="{6EA53778-3EB7-4A52-919D-ED13FE5A3237}" srcOrd="1" destOrd="0" presId="urn:microsoft.com/office/officeart/2005/8/layout/orgChart1"/>
    <dgm:cxn modelId="{754886F2-C557-4A85-89F6-77D6F573C72C}" type="presParOf" srcId="{F03158F0-16E4-4136-B7A7-CAB01A93D81F}" destId="{AC1C0F15-52BD-494B-A161-51C3FFDEDBB4}" srcOrd="2" destOrd="0" presId="urn:microsoft.com/office/officeart/2005/8/layout/orgChart1"/>
    <dgm:cxn modelId="{648FA27F-4C56-4602-AAA6-8DDCCA7C0482}" type="presParOf" srcId="{D2CEFDFD-7611-49CC-8336-AC4F17768CA3}" destId="{64B84210-3FBF-44B5-AB74-3B48181FD375}" srcOrd="4" destOrd="0" presId="urn:microsoft.com/office/officeart/2005/8/layout/orgChart1"/>
    <dgm:cxn modelId="{D8500EDE-D83C-4975-A7C2-D4B2506E6629}" type="presParOf" srcId="{D2CEFDFD-7611-49CC-8336-AC4F17768CA3}" destId="{7165E2BB-9AE5-46CF-800F-B49A3E27A2BD}" srcOrd="5" destOrd="0" presId="urn:microsoft.com/office/officeart/2005/8/layout/orgChart1"/>
    <dgm:cxn modelId="{57F4379B-C741-4A4B-8D11-A46229604A8F}" type="presParOf" srcId="{7165E2BB-9AE5-46CF-800F-B49A3E27A2BD}" destId="{B25D9FB0-1C8C-43AE-8CCA-8F0E4679DBDC}" srcOrd="0" destOrd="0" presId="urn:microsoft.com/office/officeart/2005/8/layout/orgChart1"/>
    <dgm:cxn modelId="{0A1252F0-57A4-405C-9480-9D7C86CB57B2}" type="presParOf" srcId="{B25D9FB0-1C8C-43AE-8CCA-8F0E4679DBDC}" destId="{248F13F6-495A-44C4-9047-E56F5EF937D5}" srcOrd="0" destOrd="0" presId="urn:microsoft.com/office/officeart/2005/8/layout/orgChart1"/>
    <dgm:cxn modelId="{59CFE28D-CBD5-4805-B893-281912B40179}" type="presParOf" srcId="{B25D9FB0-1C8C-43AE-8CCA-8F0E4679DBDC}" destId="{0C7E2AEC-8DC8-440F-9242-778023606543}" srcOrd="1" destOrd="0" presId="urn:microsoft.com/office/officeart/2005/8/layout/orgChart1"/>
    <dgm:cxn modelId="{F5A53643-83F4-408D-92F8-D137CF75D297}" type="presParOf" srcId="{7165E2BB-9AE5-46CF-800F-B49A3E27A2BD}" destId="{FC9DCAE4-C20D-4E6F-9C85-4294B430E40D}" srcOrd="1" destOrd="0" presId="urn:microsoft.com/office/officeart/2005/8/layout/orgChart1"/>
    <dgm:cxn modelId="{6F96FD03-DA5D-4EF6-BCF1-904E840536D9}" type="presParOf" srcId="{7165E2BB-9AE5-46CF-800F-B49A3E27A2BD}" destId="{AFA1417D-DAA6-4B66-A425-086AEC09A0DC}" srcOrd="2" destOrd="0" presId="urn:microsoft.com/office/officeart/2005/8/layout/orgChart1"/>
    <dgm:cxn modelId="{DE461CAE-71ED-402F-A734-7F3DBEEF63D7}" type="presParOf" srcId="{D2CEFDFD-7611-49CC-8336-AC4F17768CA3}" destId="{2F8F9006-29FE-426A-9E16-CCE0794163D2}" srcOrd="6" destOrd="0" presId="urn:microsoft.com/office/officeart/2005/8/layout/orgChart1"/>
    <dgm:cxn modelId="{0279E866-B3AA-4F33-92C3-3413FB862692}" type="presParOf" srcId="{D2CEFDFD-7611-49CC-8336-AC4F17768CA3}" destId="{0D479A8F-37D8-48E7-864C-AC2B2F6AF493}" srcOrd="7" destOrd="0" presId="urn:microsoft.com/office/officeart/2005/8/layout/orgChart1"/>
    <dgm:cxn modelId="{11F7791A-47CD-4CAC-8D41-EDCC97964EA4}" type="presParOf" srcId="{0D479A8F-37D8-48E7-864C-AC2B2F6AF493}" destId="{F2E4080D-E6A1-4601-AEB4-BD87C39AAEEC}" srcOrd="0" destOrd="0" presId="urn:microsoft.com/office/officeart/2005/8/layout/orgChart1"/>
    <dgm:cxn modelId="{0A67E286-99EC-4D64-88D4-7416E70FDAD7}" type="presParOf" srcId="{F2E4080D-E6A1-4601-AEB4-BD87C39AAEEC}" destId="{2A4ACA6F-D960-46AE-BC99-595834812E45}" srcOrd="0" destOrd="0" presId="urn:microsoft.com/office/officeart/2005/8/layout/orgChart1"/>
    <dgm:cxn modelId="{9A73314A-06FE-47D6-AEC3-46006B9F25D2}" type="presParOf" srcId="{F2E4080D-E6A1-4601-AEB4-BD87C39AAEEC}" destId="{C4E2E5E5-7226-49B9-8523-766113BFA5A8}" srcOrd="1" destOrd="0" presId="urn:microsoft.com/office/officeart/2005/8/layout/orgChart1"/>
    <dgm:cxn modelId="{291EBBC7-D224-4232-B502-158BFBC356BB}" type="presParOf" srcId="{0D479A8F-37D8-48E7-864C-AC2B2F6AF493}" destId="{7AE775B7-9D63-402E-8716-98B478C677EE}" srcOrd="1" destOrd="0" presId="urn:microsoft.com/office/officeart/2005/8/layout/orgChart1"/>
    <dgm:cxn modelId="{B23B1099-A9CD-47A0-B864-F75A46002EDC}" type="presParOf" srcId="{0D479A8F-37D8-48E7-864C-AC2B2F6AF493}" destId="{4C39B83F-B4AB-4B72-AAB0-AFF3652E5FA9}" srcOrd="2" destOrd="0" presId="urn:microsoft.com/office/officeart/2005/8/layout/orgChart1"/>
    <dgm:cxn modelId="{8EC7B43D-62FB-4DBF-977A-D4FC3B996352}" type="presParOf" srcId="{E51C3CCE-891E-4F61-953A-26E424B2C204}" destId="{CAFBE7A3-5904-4084-BE08-A5B3201BBEC2}" srcOrd="2" destOrd="0" presId="urn:microsoft.com/office/officeart/2005/8/layout/orgChart1"/>
    <dgm:cxn modelId="{134E63C4-3F80-45DB-93C2-7F2840187331}" type="presParOf" srcId="{CAFBE7A3-5904-4084-BE08-A5B3201BBEC2}" destId="{4550995C-AB47-42AF-A8D0-7F6CA0C1A33F}" srcOrd="0" destOrd="0" presId="urn:microsoft.com/office/officeart/2005/8/layout/orgChart1"/>
    <dgm:cxn modelId="{3AFFDFF7-4A7B-49CA-8980-13B0EE064214}" type="presParOf" srcId="{CAFBE7A3-5904-4084-BE08-A5B3201BBEC2}" destId="{EDBF879D-8013-411A-8B73-1D0891D9C3D3}" srcOrd="1" destOrd="0" presId="urn:microsoft.com/office/officeart/2005/8/layout/orgChart1"/>
    <dgm:cxn modelId="{8EB24C28-ED97-47C6-80F9-20B2471DE8B9}" type="presParOf" srcId="{EDBF879D-8013-411A-8B73-1D0891D9C3D3}" destId="{A6C305B8-6235-4387-8B4E-BC4A02C831E7}" srcOrd="0" destOrd="0" presId="urn:microsoft.com/office/officeart/2005/8/layout/orgChart1"/>
    <dgm:cxn modelId="{16202DEF-1147-4244-9019-347A41D0C11D}" type="presParOf" srcId="{A6C305B8-6235-4387-8B4E-BC4A02C831E7}" destId="{5FE85073-FB9D-408C-8A82-E903DE138840}" srcOrd="0" destOrd="0" presId="urn:microsoft.com/office/officeart/2005/8/layout/orgChart1"/>
    <dgm:cxn modelId="{BE883CA5-D11D-4103-910B-9ED29EA2F0DC}" type="presParOf" srcId="{A6C305B8-6235-4387-8B4E-BC4A02C831E7}" destId="{4D143848-0FEB-4E76-8770-A4A97FC904C1}" srcOrd="1" destOrd="0" presId="urn:microsoft.com/office/officeart/2005/8/layout/orgChart1"/>
    <dgm:cxn modelId="{8B05F3C2-ACC9-4C84-B13D-4A2F072E7B90}" type="presParOf" srcId="{EDBF879D-8013-411A-8B73-1D0891D9C3D3}" destId="{3EEB1C98-18D1-473E-BCAD-DBA042CA3E3D}" srcOrd="1" destOrd="0" presId="urn:microsoft.com/office/officeart/2005/8/layout/orgChart1"/>
    <dgm:cxn modelId="{BE1FA687-5600-41D0-AF55-EC5DCF5677AC}" type="presParOf" srcId="{EDBF879D-8013-411A-8B73-1D0891D9C3D3}" destId="{21E49205-812D-4930-84D8-B16659B1ACC1}" srcOrd="2" destOrd="0" presId="urn:microsoft.com/office/officeart/2005/8/layout/orgChart1"/>
    <dgm:cxn modelId="{5E88F743-DB41-43A9-8C6B-EA3026E668DF}" type="presParOf" srcId="{CAFBE7A3-5904-4084-BE08-A5B3201BBEC2}" destId="{BEA7AE04-29B8-4292-B031-E58C6C0EE97A}" srcOrd="2" destOrd="0" presId="urn:microsoft.com/office/officeart/2005/8/layout/orgChart1"/>
    <dgm:cxn modelId="{A371A010-93A6-43AC-A835-833166A2A40B}" type="presParOf" srcId="{CAFBE7A3-5904-4084-BE08-A5B3201BBEC2}" destId="{73D7DE9D-B622-4BDF-9F5B-1E2608EA45BD}" srcOrd="3" destOrd="0" presId="urn:microsoft.com/office/officeart/2005/8/layout/orgChart1"/>
    <dgm:cxn modelId="{4C051B55-F6DB-462D-BE8F-3D5830B1BA4A}" type="presParOf" srcId="{73D7DE9D-B622-4BDF-9F5B-1E2608EA45BD}" destId="{A9DDE2D8-355E-42CF-819B-C2105B21D021}" srcOrd="0" destOrd="0" presId="urn:microsoft.com/office/officeart/2005/8/layout/orgChart1"/>
    <dgm:cxn modelId="{31F24B7A-0F64-4C68-BD2F-C220E1CAEEAF}" type="presParOf" srcId="{A9DDE2D8-355E-42CF-819B-C2105B21D021}" destId="{279F65F5-0A49-4D9B-A227-F88CFA0165F7}" srcOrd="0" destOrd="0" presId="urn:microsoft.com/office/officeart/2005/8/layout/orgChart1"/>
    <dgm:cxn modelId="{201DD023-74F0-492A-A0F8-A7615DDB6470}" type="presParOf" srcId="{A9DDE2D8-355E-42CF-819B-C2105B21D021}" destId="{B7AE4747-D3BF-4C5B-BBF8-5B5179B84DB7}" srcOrd="1" destOrd="0" presId="urn:microsoft.com/office/officeart/2005/8/layout/orgChart1"/>
    <dgm:cxn modelId="{66E45141-E112-40AD-9610-1069DA18A3CE}" type="presParOf" srcId="{73D7DE9D-B622-4BDF-9F5B-1E2608EA45BD}" destId="{811AD804-9CC2-42C6-BC56-27B28F9DA6E2}" srcOrd="1" destOrd="0" presId="urn:microsoft.com/office/officeart/2005/8/layout/orgChart1"/>
    <dgm:cxn modelId="{806812C9-DF57-4486-96C1-967775A4C184}" type="presParOf" srcId="{73D7DE9D-B622-4BDF-9F5B-1E2608EA45BD}" destId="{52DB4FF4-1A48-4810-8CE5-2EB8F0708B8C}" srcOrd="2" destOrd="0" presId="urn:microsoft.com/office/officeart/2005/8/layout/orgChart1"/>
    <dgm:cxn modelId="{FEA9C358-AA66-4E95-96A0-5B09A827CF29}" type="presParOf" srcId="{CAFBE7A3-5904-4084-BE08-A5B3201BBEC2}" destId="{AD1C3307-5A00-4663-B9BA-7F2FD47CC1E3}" srcOrd="4" destOrd="0" presId="urn:microsoft.com/office/officeart/2005/8/layout/orgChart1"/>
    <dgm:cxn modelId="{8F20A93D-74F4-48DF-8224-F6B5DF96CF44}" type="presParOf" srcId="{CAFBE7A3-5904-4084-BE08-A5B3201BBEC2}" destId="{BADD0B1E-4B20-4E8D-8D88-A949E0DCBCE8}" srcOrd="5" destOrd="0" presId="urn:microsoft.com/office/officeart/2005/8/layout/orgChart1"/>
    <dgm:cxn modelId="{9F5440C4-A1A4-4952-B0D5-BF821D4C88D7}" type="presParOf" srcId="{BADD0B1E-4B20-4E8D-8D88-A949E0DCBCE8}" destId="{E427EC2F-8FC6-467A-912C-84EE7BE7FB86}" srcOrd="0" destOrd="0" presId="urn:microsoft.com/office/officeart/2005/8/layout/orgChart1"/>
    <dgm:cxn modelId="{439469D7-0C65-4EE6-A705-1399FA8C2874}" type="presParOf" srcId="{E427EC2F-8FC6-467A-912C-84EE7BE7FB86}" destId="{AEEEB301-0D71-4A3B-B36C-9973AF1DFE3B}" srcOrd="0" destOrd="0" presId="urn:microsoft.com/office/officeart/2005/8/layout/orgChart1"/>
    <dgm:cxn modelId="{83752B62-690B-4F7F-806C-C0B58AE6EDFF}" type="presParOf" srcId="{E427EC2F-8FC6-467A-912C-84EE7BE7FB86}" destId="{76B507AA-E2BA-4C7D-B64A-37E7B5D57879}" srcOrd="1" destOrd="0" presId="urn:microsoft.com/office/officeart/2005/8/layout/orgChart1"/>
    <dgm:cxn modelId="{4A40ED48-48D6-4F2A-9E93-81D05B739737}" type="presParOf" srcId="{BADD0B1E-4B20-4E8D-8D88-A949E0DCBCE8}" destId="{3212A78C-BA50-4FD1-A3A7-D7C7D4742F8B}" srcOrd="1" destOrd="0" presId="urn:microsoft.com/office/officeart/2005/8/layout/orgChart1"/>
    <dgm:cxn modelId="{EE083D35-F92D-49AF-B3B8-B26B84C9C1A1}" type="presParOf" srcId="{BADD0B1E-4B20-4E8D-8D88-A949E0DCBCE8}" destId="{4433952B-B036-4035-A044-9F0D777F8E36}" srcOrd="2" destOrd="0" presId="urn:microsoft.com/office/officeart/2005/8/layout/orgChart1"/>
    <dgm:cxn modelId="{6D305C73-170C-4498-8394-1A194593D842}" type="presParOf" srcId="{CAFBE7A3-5904-4084-BE08-A5B3201BBEC2}" destId="{FD2B35B3-A376-45CB-AA56-2E780EF990D5}" srcOrd="6" destOrd="0" presId="urn:microsoft.com/office/officeart/2005/8/layout/orgChart1"/>
    <dgm:cxn modelId="{76D6E2FB-93B2-4D4B-838F-4D0799DF357C}" type="presParOf" srcId="{CAFBE7A3-5904-4084-BE08-A5B3201BBEC2}" destId="{6E0C1CAA-EB2D-4038-AB25-E3A90E72FF50}" srcOrd="7" destOrd="0" presId="urn:microsoft.com/office/officeart/2005/8/layout/orgChart1"/>
    <dgm:cxn modelId="{37E5FAD0-27D1-4279-B7DB-43DD9EF74D7D}" type="presParOf" srcId="{6E0C1CAA-EB2D-4038-AB25-E3A90E72FF50}" destId="{D8AF6055-82A8-490A-9C5F-243C7544C78A}" srcOrd="0" destOrd="0" presId="urn:microsoft.com/office/officeart/2005/8/layout/orgChart1"/>
    <dgm:cxn modelId="{DDE05800-6B01-430B-8C1F-E9B7158257D2}" type="presParOf" srcId="{D8AF6055-82A8-490A-9C5F-243C7544C78A}" destId="{D0E5F3BC-2881-488C-A05D-6CFD95EC2A98}" srcOrd="0" destOrd="0" presId="urn:microsoft.com/office/officeart/2005/8/layout/orgChart1"/>
    <dgm:cxn modelId="{994F6D17-9913-47F7-8F3A-E518FFDB75DE}" type="presParOf" srcId="{D8AF6055-82A8-490A-9C5F-243C7544C78A}" destId="{FEFCAE1B-5BB1-4CC3-940A-512C5531F28F}" srcOrd="1" destOrd="0" presId="urn:microsoft.com/office/officeart/2005/8/layout/orgChart1"/>
    <dgm:cxn modelId="{328CE618-02F8-4A68-86BC-AFDE8C736D68}" type="presParOf" srcId="{6E0C1CAA-EB2D-4038-AB25-E3A90E72FF50}" destId="{7096B8C3-8431-46DC-9B0A-A6D36B4A8C77}" srcOrd="1" destOrd="0" presId="urn:microsoft.com/office/officeart/2005/8/layout/orgChart1"/>
    <dgm:cxn modelId="{0E2509B0-674F-42F6-A1FD-9CEA248BA487}" type="presParOf" srcId="{6E0C1CAA-EB2D-4038-AB25-E3A90E72FF50}" destId="{4FCECA20-5047-4FB5-BC9A-BF6CECA0F47D}" srcOrd="2" destOrd="0" presId="urn:microsoft.com/office/officeart/2005/8/layout/orgChart1"/>
    <dgm:cxn modelId="{4F832B05-9505-4A21-9923-7DC9A57EB1FC}" type="presParOf" srcId="{CAFBE7A3-5904-4084-BE08-A5B3201BBEC2}" destId="{298EA2A1-C46D-4967-9989-3AB575B2CC10}" srcOrd="8" destOrd="0" presId="urn:microsoft.com/office/officeart/2005/8/layout/orgChart1"/>
    <dgm:cxn modelId="{3CF49B5D-1CC1-4C66-94D8-AA1E674F29E0}" type="presParOf" srcId="{CAFBE7A3-5904-4084-BE08-A5B3201BBEC2}" destId="{5E126287-0BE2-4C1D-A80B-F7B9B14D0E39}" srcOrd="9" destOrd="0" presId="urn:microsoft.com/office/officeart/2005/8/layout/orgChart1"/>
    <dgm:cxn modelId="{90368E36-9758-4DAA-9E73-1D4A85E7C2C4}" type="presParOf" srcId="{5E126287-0BE2-4C1D-A80B-F7B9B14D0E39}" destId="{B83EADCD-C518-4908-A8FA-9C4266841113}" srcOrd="0" destOrd="0" presId="urn:microsoft.com/office/officeart/2005/8/layout/orgChart1"/>
    <dgm:cxn modelId="{70BF8886-444C-4202-81FD-176B6E60EF82}" type="presParOf" srcId="{B83EADCD-C518-4908-A8FA-9C4266841113}" destId="{C72DC152-A98F-4D90-A17F-B1B06CF14731}" srcOrd="0" destOrd="0" presId="urn:microsoft.com/office/officeart/2005/8/layout/orgChart1"/>
    <dgm:cxn modelId="{6FF745BD-5AE7-4646-AC83-0857E63746C1}" type="presParOf" srcId="{B83EADCD-C518-4908-A8FA-9C4266841113}" destId="{600A206F-026B-4277-ABFA-B623D2D3C087}" srcOrd="1" destOrd="0" presId="urn:microsoft.com/office/officeart/2005/8/layout/orgChart1"/>
    <dgm:cxn modelId="{9928E7E6-6DEC-45B9-A0FF-F1422B624831}" type="presParOf" srcId="{5E126287-0BE2-4C1D-A80B-F7B9B14D0E39}" destId="{3D7706AD-4AFB-47A9-B127-FE4E7CB95167}" srcOrd="1" destOrd="0" presId="urn:microsoft.com/office/officeart/2005/8/layout/orgChart1"/>
    <dgm:cxn modelId="{01CD3F54-15A1-4DCF-A55C-B3F7D749133B}" type="presParOf" srcId="{5E126287-0BE2-4C1D-A80B-F7B9B14D0E39}" destId="{15D7900B-C70D-488F-B2FA-86A86040E8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EA2A1-C46D-4967-9989-3AB575B2CC10}">
      <dsp:nvSpPr>
        <dsp:cNvPr id="0" name=""/>
        <dsp:cNvSpPr/>
      </dsp:nvSpPr>
      <dsp:spPr>
        <a:xfrm>
          <a:off x="4424021" y="704795"/>
          <a:ext cx="91440" cy="3960004"/>
        </a:xfrm>
        <a:custGeom>
          <a:avLst/>
          <a:gdLst/>
          <a:ahLst/>
          <a:cxnLst/>
          <a:rect l="0" t="0" r="0" b="0"/>
          <a:pathLst>
            <a:path>
              <a:moveTo>
                <a:pt x="130799" y="0"/>
              </a:moveTo>
              <a:lnTo>
                <a:pt x="130799" y="3960004"/>
              </a:lnTo>
              <a:lnTo>
                <a:pt x="45720" y="396000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B35B3-A376-45CB-AA56-2E780EF990D5}">
      <dsp:nvSpPr>
        <dsp:cNvPr id="0" name=""/>
        <dsp:cNvSpPr/>
      </dsp:nvSpPr>
      <dsp:spPr>
        <a:xfrm>
          <a:off x="4554820" y="704795"/>
          <a:ext cx="119438" cy="3012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2217"/>
              </a:lnTo>
              <a:lnTo>
                <a:pt x="119438" y="301221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C3307-5A00-4663-B9BA-7F2FD47CC1E3}">
      <dsp:nvSpPr>
        <dsp:cNvPr id="0" name=""/>
        <dsp:cNvSpPr/>
      </dsp:nvSpPr>
      <dsp:spPr>
        <a:xfrm>
          <a:off x="4424021" y="704795"/>
          <a:ext cx="91440" cy="3012215"/>
        </a:xfrm>
        <a:custGeom>
          <a:avLst/>
          <a:gdLst/>
          <a:ahLst/>
          <a:cxnLst/>
          <a:rect l="0" t="0" r="0" b="0"/>
          <a:pathLst>
            <a:path>
              <a:moveTo>
                <a:pt x="130799" y="0"/>
              </a:moveTo>
              <a:lnTo>
                <a:pt x="130799" y="3012215"/>
              </a:lnTo>
              <a:lnTo>
                <a:pt x="45720" y="301221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7AE04-29B8-4292-B031-E58C6C0EE97A}">
      <dsp:nvSpPr>
        <dsp:cNvPr id="0" name=""/>
        <dsp:cNvSpPr/>
      </dsp:nvSpPr>
      <dsp:spPr>
        <a:xfrm>
          <a:off x="4554820" y="704795"/>
          <a:ext cx="137085" cy="136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338"/>
              </a:lnTo>
              <a:lnTo>
                <a:pt x="137085" y="136233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0995C-AB47-42AF-A8D0-7F6CA0C1A33F}">
      <dsp:nvSpPr>
        <dsp:cNvPr id="0" name=""/>
        <dsp:cNvSpPr/>
      </dsp:nvSpPr>
      <dsp:spPr>
        <a:xfrm>
          <a:off x="4424021" y="704795"/>
          <a:ext cx="91440" cy="1321162"/>
        </a:xfrm>
        <a:custGeom>
          <a:avLst/>
          <a:gdLst/>
          <a:ahLst/>
          <a:cxnLst/>
          <a:rect l="0" t="0" r="0" b="0"/>
          <a:pathLst>
            <a:path>
              <a:moveTo>
                <a:pt x="130799" y="0"/>
              </a:moveTo>
              <a:lnTo>
                <a:pt x="130799" y="1321162"/>
              </a:lnTo>
              <a:lnTo>
                <a:pt x="45720" y="13211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F9006-29FE-426A-9E16-CCE0794163D2}">
      <dsp:nvSpPr>
        <dsp:cNvPr id="0" name=""/>
        <dsp:cNvSpPr/>
      </dsp:nvSpPr>
      <dsp:spPr>
        <a:xfrm>
          <a:off x="4554820" y="704795"/>
          <a:ext cx="2295390" cy="4536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3896"/>
              </a:lnTo>
              <a:lnTo>
                <a:pt x="2295390" y="4433896"/>
              </a:lnTo>
              <a:lnTo>
                <a:pt x="2295390" y="453615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84210-3FBF-44B5-AB74-3B48181FD375}">
      <dsp:nvSpPr>
        <dsp:cNvPr id="0" name=""/>
        <dsp:cNvSpPr/>
      </dsp:nvSpPr>
      <dsp:spPr>
        <a:xfrm>
          <a:off x="4554820" y="704795"/>
          <a:ext cx="631073" cy="4536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3896"/>
              </a:lnTo>
              <a:lnTo>
                <a:pt x="631073" y="4433896"/>
              </a:lnTo>
              <a:lnTo>
                <a:pt x="631073" y="453615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DE871-1780-4385-95AC-383C37BF879B}">
      <dsp:nvSpPr>
        <dsp:cNvPr id="0" name=""/>
        <dsp:cNvSpPr/>
      </dsp:nvSpPr>
      <dsp:spPr>
        <a:xfrm>
          <a:off x="3628710" y="5727897"/>
          <a:ext cx="112095" cy="62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568"/>
              </a:lnTo>
              <a:lnTo>
                <a:pt x="112095" y="6285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24F41-1CCA-4C99-8F7A-2A4C56E66920}">
      <dsp:nvSpPr>
        <dsp:cNvPr id="0" name=""/>
        <dsp:cNvSpPr/>
      </dsp:nvSpPr>
      <dsp:spPr>
        <a:xfrm>
          <a:off x="3526451" y="5727897"/>
          <a:ext cx="102258" cy="639485"/>
        </a:xfrm>
        <a:custGeom>
          <a:avLst/>
          <a:gdLst/>
          <a:ahLst/>
          <a:cxnLst/>
          <a:rect l="0" t="0" r="0" b="0"/>
          <a:pathLst>
            <a:path>
              <a:moveTo>
                <a:pt x="102258" y="0"/>
              </a:moveTo>
              <a:lnTo>
                <a:pt x="102258" y="639485"/>
              </a:lnTo>
              <a:lnTo>
                <a:pt x="0" y="63948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F6984-C5EB-414A-967A-61FC503DDE94}">
      <dsp:nvSpPr>
        <dsp:cNvPr id="0" name=""/>
        <dsp:cNvSpPr/>
      </dsp:nvSpPr>
      <dsp:spPr>
        <a:xfrm>
          <a:off x="3628710" y="704795"/>
          <a:ext cx="926109" cy="4536154"/>
        </a:xfrm>
        <a:custGeom>
          <a:avLst/>
          <a:gdLst/>
          <a:ahLst/>
          <a:cxnLst/>
          <a:rect l="0" t="0" r="0" b="0"/>
          <a:pathLst>
            <a:path>
              <a:moveTo>
                <a:pt x="926109" y="0"/>
              </a:moveTo>
              <a:lnTo>
                <a:pt x="926109" y="4433896"/>
              </a:lnTo>
              <a:lnTo>
                <a:pt x="0" y="4433896"/>
              </a:lnTo>
              <a:lnTo>
                <a:pt x="0" y="453615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1F1C5-04A6-459D-8AE7-92B5CDCAC4F5}">
      <dsp:nvSpPr>
        <dsp:cNvPr id="0" name=""/>
        <dsp:cNvSpPr/>
      </dsp:nvSpPr>
      <dsp:spPr>
        <a:xfrm>
          <a:off x="2065021" y="704795"/>
          <a:ext cx="2489799" cy="4536154"/>
        </a:xfrm>
        <a:custGeom>
          <a:avLst/>
          <a:gdLst/>
          <a:ahLst/>
          <a:cxnLst/>
          <a:rect l="0" t="0" r="0" b="0"/>
          <a:pathLst>
            <a:path>
              <a:moveTo>
                <a:pt x="2489799" y="0"/>
              </a:moveTo>
              <a:lnTo>
                <a:pt x="2489799" y="4433896"/>
              </a:lnTo>
              <a:lnTo>
                <a:pt x="0" y="4433896"/>
              </a:lnTo>
              <a:lnTo>
                <a:pt x="0" y="453615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66630-3246-44BE-ADD5-9CAAAD167670}">
      <dsp:nvSpPr>
        <dsp:cNvPr id="0" name=""/>
        <dsp:cNvSpPr/>
      </dsp:nvSpPr>
      <dsp:spPr>
        <a:xfrm>
          <a:off x="3470779" y="75"/>
          <a:ext cx="2168082" cy="70471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Müdür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Engin KABAN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0779" y="75"/>
        <a:ext cx="2168082" cy="704719"/>
      </dsp:txXfrm>
    </dsp:sp>
    <dsp:sp modelId="{817F52A1-DC24-44EA-8AEA-6D170B9D4285}">
      <dsp:nvSpPr>
        <dsp:cNvPr id="0" name=""/>
        <dsp:cNvSpPr/>
      </dsp:nvSpPr>
      <dsp:spPr>
        <a:xfrm>
          <a:off x="1446252" y="5240950"/>
          <a:ext cx="1237536" cy="635495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Öğrenci İşleri Birimi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Salim SARI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Emrah HACISALİHOĞLU</a:t>
          </a:r>
        </a:p>
      </dsp:txBody>
      <dsp:txXfrm>
        <a:off x="1446252" y="5240950"/>
        <a:ext cx="1237536" cy="635495"/>
      </dsp:txXfrm>
    </dsp:sp>
    <dsp:sp modelId="{23D1998B-1507-4035-BA55-C3154A71EB68}">
      <dsp:nvSpPr>
        <dsp:cNvPr id="0" name=""/>
        <dsp:cNvSpPr/>
      </dsp:nvSpPr>
      <dsp:spPr>
        <a:xfrm>
          <a:off x="2888307" y="5240950"/>
          <a:ext cx="1480805" cy="48694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Tahakkuk ve Satın Alma Birimi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Leyla TAN</a:t>
          </a:r>
        </a:p>
      </dsp:txBody>
      <dsp:txXfrm>
        <a:off x="2888307" y="5240950"/>
        <a:ext cx="1480805" cy="486947"/>
      </dsp:txXfrm>
    </dsp:sp>
    <dsp:sp modelId="{F5E1F504-296D-4910-849D-1230E5182FB8}">
      <dsp:nvSpPr>
        <dsp:cNvPr id="0" name=""/>
        <dsp:cNvSpPr/>
      </dsp:nvSpPr>
      <dsp:spPr>
        <a:xfrm>
          <a:off x="1686863" y="6070074"/>
          <a:ext cx="1839588" cy="594615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Destek Hizmetleri Birimi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İsmail KASIM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Ömer Faruk ERGİN</a:t>
          </a:r>
        </a:p>
      </dsp:txBody>
      <dsp:txXfrm>
        <a:off x="1686863" y="6070074"/>
        <a:ext cx="1839588" cy="594615"/>
      </dsp:txXfrm>
    </dsp:sp>
    <dsp:sp modelId="{F9CE4433-928E-42A0-92D1-EE730A16AC2F}">
      <dsp:nvSpPr>
        <dsp:cNvPr id="0" name=""/>
        <dsp:cNvSpPr/>
      </dsp:nvSpPr>
      <dsp:spPr>
        <a:xfrm>
          <a:off x="3740805" y="6040575"/>
          <a:ext cx="1542278" cy="63177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Kütüphane Birimi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Emrah HACISALİHOĞLU</a:t>
          </a:r>
        </a:p>
      </dsp:txBody>
      <dsp:txXfrm>
        <a:off x="3740805" y="6040575"/>
        <a:ext cx="1542278" cy="631779"/>
      </dsp:txXfrm>
    </dsp:sp>
    <dsp:sp modelId="{248F13F6-495A-44C4-9047-E56F5EF937D5}">
      <dsp:nvSpPr>
        <dsp:cNvPr id="0" name=""/>
        <dsp:cNvSpPr/>
      </dsp:nvSpPr>
      <dsp:spPr>
        <a:xfrm>
          <a:off x="4573631" y="5240950"/>
          <a:ext cx="1224525" cy="48694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Personel ve Yazı İşleri Birimi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Meral AKYÜZ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3631" y="5240950"/>
        <a:ext cx="1224525" cy="486947"/>
      </dsp:txXfrm>
    </dsp:sp>
    <dsp:sp modelId="{2A4ACA6F-D960-46AE-BC99-595834812E45}">
      <dsp:nvSpPr>
        <dsp:cNvPr id="0" name=""/>
        <dsp:cNvSpPr/>
      </dsp:nvSpPr>
      <dsp:spPr>
        <a:xfrm>
          <a:off x="6002674" y="5240950"/>
          <a:ext cx="1695072" cy="149859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Güvenlik İşleri Birimi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   Mustafa YAKAR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   Gökmen KÖSE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   Hüseyin GÖKAL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   Yasin KÖSE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       Temizlik İşleri Birimi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    Elmas KISA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   Halit GÜDÜK</a:t>
          </a:r>
        </a:p>
      </dsp:txBody>
      <dsp:txXfrm>
        <a:off x="6002674" y="5240950"/>
        <a:ext cx="1695072" cy="1498598"/>
      </dsp:txXfrm>
    </dsp:sp>
    <dsp:sp modelId="{5FE85073-FB9D-408C-8A82-E903DE138840}">
      <dsp:nvSpPr>
        <dsp:cNvPr id="0" name=""/>
        <dsp:cNvSpPr/>
      </dsp:nvSpPr>
      <dsp:spPr>
        <a:xfrm>
          <a:off x="2239932" y="911056"/>
          <a:ext cx="2229808" cy="2229803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Yüksekokul Kurulu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Engin KABAN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Öğr.Gör.Çağatay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KARADENİZ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Öğr.Gör.Gülsüm</a:t>
          </a: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DÜŞEK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Öğr.Gör.Gülizar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MOLLAMEHMETOĞLU </a:t>
          </a:r>
          <a:r>
            <a:rPr lang="tr-TR" sz="105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Öğr.Gör.Mehmet</a:t>
          </a: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Akif 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KARA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Öğr.Gör.Önder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BAŞUSLU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Nureddin </a:t>
          </a: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KÖSE (Raportör)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239932" y="911056"/>
        <a:ext cx="2229808" cy="2229803"/>
      </dsp:txXfrm>
    </dsp:sp>
    <dsp:sp modelId="{279F65F5-0A49-4D9B-A227-F88CFA0165F7}">
      <dsp:nvSpPr>
        <dsp:cNvPr id="0" name=""/>
        <dsp:cNvSpPr/>
      </dsp:nvSpPr>
      <dsp:spPr>
        <a:xfrm>
          <a:off x="4691905" y="952232"/>
          <a:ext cx="2229808" cy="2229803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Yönetim Kurulu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Öğr.Gör.Engin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KABAN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Öğr.Gör.Çağatay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KARADENİZ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Doç.Dr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Ali YILMAZ                     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Dr.Öğr.Üyesi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Mehmet Ali DERELİ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0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Dr.Öğr.Üyesi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Mustafa TUNÇER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Nureddin </a:t>
          </a: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KÖSE (Raportör)</a:t>
          </a:r>
        </a:p>
      </dsp:txBody>
      <dsp:txXfrm>
        <a:off x="4691905" y="952232"/>
        <a:ext cx="2229808" cy="2229803"/>
      </dsp:txXfrm>
    </dsp:sp>
    <dsp:sp modelId="{AEEEB301-0D71-4A3B-B36C-9973AF1DFE3B}">
      <dsp:nvSpPr>
        <dsp:cNvPr id="0" name=""/>
        <dsp:cNvSpPr/>
      </dsp:nvSpPr>
      <dsp:spPr>
        <a:xfrm>
          <a:off x="2239932" y="3345377"/>
          <a:ext cx="2229808" cy="743266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Müdür Yardımcısı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Öğr.Gör</a:t>
          </a: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Çağatay KARADENİZ</a:t>
          </a:r>
          <a:endParaRPr lang="tr-TR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9932" y="3345377"/>
        <a:ext cx="2229808" cy="743266"/>
      </dsp:txXfrm>
    </dsp:sp>
    <dsp:sp modelId="{D0E5F3BC-2881-488C-A05D-6CFD95EC2A98}">
      <dsp:nvSpPr>
        <dsp:cNvPr id="0" name=""/>
        <dsp:cNvSpPr/>
      </dsp:nvSpPr>
      <dsp:spPr>
        <a:xfrm>
          <a:off x="4674258" y="3345377"/>
          <a:ext cx="2229808" cy="7432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Müdür </a:t>
          </a:r>
          <a:r>
            <a:rPr lang="tr-TR" sz="105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Yardımcısı</a:t>
          </a:r>
          <a:endParaRPr lang="tr-TR" sz="105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4258" y="3345377"/>
        <a:ext cx="2229808" cy="743271"/>
      </dsp:txXfrm>
    </dsp:sp>
    <dsp:sp modelId="{C72DC152-A98F-4D90-A17F-B1B06CF14731}">
      <dsp:nvSpPr>
        <dsp:cNvPr id="0" name=""/>
        <dsp:cNvSpPr/>
      </dsp:nvSpPr>
      <dsp:spPr>
        <a:xfrm>
          <a:off x="2239932" y="4293166"/>
          <a:ext cx="2229808" cy="743266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Yüksekokul </a:t>
          </a: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Sekreteri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Nureddin KÖSE</a:t>
          </a:r>
        </a:p>
      </dsp:txBody>
      <dsp:txXfrm>
        <a:off x="2239932" y="4293166"/>
        <a:ext cx="2229808" cy="743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9378-571E-4B81-AF5A-20FE73C90605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0C39F-1369-4AC0-ABE6-512D5D3F33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54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0C39F-1369-4AC0-ABE6-512D5D3F338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21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EE23-118D-4CC7-B232-5AA0E41AF880}" type="datetimeFigureOut">
              <a:rPr lang="tr-TR" smtClean="0"/>
              <a:t>15.01.2021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99ED-71A5-48C2-BC65-07C2A3B0B18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4294038442"/>
              </p:ext>
            </p:extLst>
          </p:nvPr>
        </p:nvGraphicFramePr>
        <p:xfrm>
          <a:off x="0" y="116633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129</Words>
  <Application>Microsoft Office PowerPoint</Application>
  <PresentationFormat>Ekran Gösterisi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Win10</dc:creator>
  <cp:lastModifiedBy>Win10</cp:lastModifiedBy>
  <cp:revision>5</cp:revision>
  <dcterms:created xsi:type="dcterms:W3CDTF">2020-02-06T12:43:55Z</dcterms:created>
  <dcterms:modified xsi:type="dcterms:W3CDTF">2021-01-15T10:27:17Z</dcterms:modified>
</cp:coreProperties>
</file>